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4"/>
  </p:sldMasterIdLst>
  <p:notesMasterIdLst>
    <p:notesMasterId r:id="rId57"/>
  </p:notesMasterIdLst>
  <p:handoutMasterIdLst>
    <p:handoutMasterId r:id="rId58"/>
  </p:handoutMasterIdLst>
  <p:sldIdLst>
    <p:sldId id="257" r:id="rId5"/>
    <p:sldId id="258" r:id="rId6"/>
    <p:sldId id="266" r:id="rId7"/>
    <p:sldId id="259" r:id="rId8"/>
    <p:sldId id="260" r:id="rId9"/>
    <p:sldId id="268" r:id="rId10"/>
    <p:sldId id="267"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2" r:id="rId24"/>
    <p:sldId id="281" r:id="rId25"/>
    <p:sldId id="283" r:id="rId26"/>
    <p:sldId id="284" r:id="rId27"/>
    <p:sldId id="285" r:id="rId28"/>
    <p:sldId id="286" r:id="rId29"/>
    <p:sldId id="287" r:id="rId30"/>
    <p:sldId id="288" r:id="rId31"/>
    <p:sldId id="289" r:id="rId32"/>
    <p:sldId id="290" r:id="rId33"/>
    <p:sldId id="291" r:id="rId34"/>
    <p:sldId id="293" r:id="rId35"/>
    <p:sldId id="297" r:id="rId36"/>
    <p:sldId id="298" r:id="rId37"/>
    <p:sldId id="299" r:id="rId38"/>
    <p:sldId id="296" r:id="rId39"/>
    <p:sldId id="300" r:id="rId40"/>
    <p:sldId id="317" r:id="rId41"/>
    <p:sldId id="302" r:id="rId42"/>
    <p:sldId id="303" r:id="rId43"/>
    <p:sldId id="314" r:id="rId44"/>
    <p:sldId id="304" r:id="rId45"/>
    <p:sldId id="305" r:id="rId46"/>
    <p:sldId id="306" r:id="rId47"/>
    <p:sldId id="307" r:id="rId48"/>
    <p:sldId id="308" r:id="rId49"/>
    <p:sldId id="309" r:id="rId50"/>
    <p:sldId id="310" r:id="rId51"/>
    <p:sldId id="311" r:id="rId52"/>
    <p:sldId id="315" r:id="rId53"/>
    <p:sldId id="316" r:id="rId54"/>
    <p:sldId id="312" r:id="rId55"/>
    <p:sldId id="313" r:id="rId56"/>
  </p:sldIdLst>
  <p:sldSz cx="12192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68E8942-7B24-C5AD-3EC1-FE41DB228587}" name="Evert Van Bever" initials="EVB" userId="S::evert.vanbever@kuleuven.be::f6869c4f-2183-409f-a8da-8e040f8ca474" providerId="AD"/>
  <p188:author id="{A1AB45C8-E475-C48F-3ACC-46AC6DC79B32}" name="Žaklin  Butinar" initials="ŽB" userId="S::zaklin.butinar@eurisy.eu::80f9b38a-057c-4d34-bb99-a77fb6597b2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00"/>
    <a:srgbClr val="FF0000"/>
    <a:srgbClr val="0E145D"/>
    <a:srgbClr val="0D14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4C28D2-3628-448F-9835-41E582BF73CF}" v="586" dt="2024-11-19T14:55:09.84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135" autoAdjust="0"/>
  </p:normalViewPr>
  <p:slideViewPr>
    <p:cSldViewPr snapToGrid="0">
      <p:cViewPr varScale="1">
        <p:scale>
          <a:sx n="98" d="100"/>
          <a:sy n="98" d="100"/>
        </p:scale>
        <p:origin x="1038" y="90"/>
      </p:cViewPr>
      <p:guideLst>
        <p:guide orient="horz" pos="2160"/>
        <p:guide pos="3840"/>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ert Van Bever" userId="f6869c4f-2183-409f-a8da-8e040f8ca474" providerId="ADAL" clId="{7B4C28D2-3628-448F-9835-41E582BF73CF}"/>
    <pc:docChg chg="undo redo custSel addSld delSld modSld sldOrd modMainMaster">
      <pc:chgData name="Evert Van Bever" userId="f6869c4f-2183-409f-a8da-8e040f8ca474" providerId="ADAL" clId="{7B4C28D2-3628-448F-9835-41E582BF73CF}" dt="2024-11-19T15:00:33.003" v="4869" actId="27636"/>
      <pc:docMkLst>
        <pc:docMk/>
      </pc:docMkLst>
      <pc:sldChg chg="addSp modSp mod delCm">
        <pc:chgData name="Evert Van Bever" userId="f6869c4f-2183-409f-a8da-8e040f8ca474" providerId="ADAL" clId="{7B4C28D2-3628-448F-9835-41E582BF73CF}" dt="2024-10-14T09:31:52.956" v="3674" actId="1076"/>
        <pc:sldMkLst>
          <pc:docMk/>
          <pc:sldMk cId="1179258005" sldId="257"/>
        </pc:sldMkLst>
        <pc:spChg chg="mod">
          <ac:chgData name="Evert Van Bever" userId="f6869c4f-2183-409f-a8da-8e040f8ca474" providerId="ADAL" clId="{7B4C28D2-3628-448F-9835-41E582BF73CF}" dt="2024-10-10T11:16:35.436" v="1" actId="790"/>
          <ac:spMkLst>
            <pc:docMk/>
            <pc:sldMk cId="1179258005" sldId="257"/>
            <ac:spMk id="2" creationId="{48FEAEA4-8819-62FE-52D7-5292E12E04EF}"/>
          </ac:spMkLst>
        </pc:spChg>
        <pc:spChg chg="mod">
          <ac:chgData name="Evert Van Bever" userId="f6869c4f-2183-409f-a8da-8e040f8ca474" providerId="ADAL" clId="{7B4C28D2-3628-448F-9835-41E582BF73CF}" dt="2024-10-10T11:22:56.214" v="11" actId="20577"/>
          <ac:spMkLst>
            <pc:docMk/>
            <pc:sldMk cId="1179258005" sldId="257"/>
            <ac:spMk id="3" creationId="{DCD7609C-B3D1-93CE-BFD9-948C107D0DFA}"/>
          </ac:spMkLst>
        </pc:spChg>
        <pc:spChg chg="mod">
          <ac:chgData name="Evert Van Bever" userId="f6869c4f-2183-409f-a8da-8e040f8ca474" providerId="ADAL" clId="{7B4C28D2-3628-448F-9835-41E582BF73CF}" dt="2024-10-10T11:22:59.006" v="15" actId="20577"/>
          <ac:spMkLst>
            <pc:docMk/>
            <pc:sldMk cId="1179258005" sldId="257"/>
            <ac:spMk id="6" creationId="{F97A059D-7FCA-4813-253F-2182D60017B7}"/>
          </ac:spMkLst>
        </pc:spChg>
        <pc:spChg chg="mod">
          <ac:chgData name="Evert Van Bever" userId="f6869c4f-2183-409f-a8da-8e040f8ca474" providerId="ADAL" clId="{7B4C28D2-3628-448F-9835-41E582BF73CF}" dt="2024-10-10T11:23:02.997" v="24" actId="20577"/>
          <ac:spMkLst>
            <pc:docMk/>
            <pc:sldMk cId="1179258005" sldId="257"/>
            <ac:spMk id="7" creationId="{936F5F40-3DF8-2784-8D4B-AA467879D53A}"/>
          </ac:spMkLst>
        </pc:spChg>
        <pc:picChg chg="add mod">
          <ac:chgData name="Evert Van Bever" userId="f6869c4f-2183-409f-a8da-8e040f8ca474" providerId="ADAL" clId="{7B4C28D2-3628-448F-9835-41E582BF73CF}" dt="2024-10-14T09:31:52.956" v="3674" actId="1076"/>
          <ac:picMkLst>
            <pc:docMk/>
            <pc:sldMk cId="1179258005" sldId="257"/>
            <ac:picMk id="8" creationId="{711E8FBD-DDF0-5865-CE3D-50B0B89C7BB6}"/>
          </ac:picMkLst>
        </pc:picChg>
        <pc:extLst>
          <p:ext xmlns:p="http://schemas.openxmlformats.org/presentationml/2006/main" uri="{D6D511B9-2390-475A-947B-AFAB55BFBCF1}">
            <pc226:cmChg xmlns:pc226="http://schemas.microsoft.com/office/powerpoint/2022/06/main/command" chg="del">
              <pc226:chgData name="Evert Van Bever" userId="f6869c4f-2183-409f-a8da-8e040f8ca474" providerId="ADAL" clId="{7B4C28D2-3628-448F-9835-41E582BF73CF}" dt="2024-10-14T09:31:14.531" v="3667"/>
              <pc2:cmMkLst xmlns:pc2="http://schemas.microsoft.com/office/powerpoint/2019/9/main/command">
                <pc:docMk/>
                <pc:sldMk cId="1179258005" sldId="257"/>
                <pc2:cmMk id="{6E3FFF7E-DEA7-4FEB-9076-0E95B0A00496}"/>
              </pc2:cmMkLst>
            </pc226:cmChg>
          </p:ext>
        </pc:extLst>
      </pc:sldChg>
      <pc:sldChg chg="delSp modSp mod">
        <pc:chgData name="Evert Van Bever" userId="f6869c4f-2183-409f-a8da-8e040f8ca474" providerId="ADAL" clId="{7B4C28D2-3628-448F-9835-41E582BF73CF}" dt="2024-11-07T10:56:12.165" v="4455" actId="20577"/>
        <pc:sldMkLst>
          <pc:docMk/>
          <pc:sldMk cId="3017072618" sldId="258"/>
        </pc:sldMkLst>
        <pc:spChg chg="mod">
          <ac:chgData name="Evert Van Bever" userId="f6869c4f-2183-409f-a8da-8e040f8ca474" providerId="ADAL" clId="{7B4C28D2-3628-448F-9835-41E582BF73CF}" dt="2024-10-10T11:23:32.923" v="41" actId="790"/>
          <ac:spMkLst>
            <pc:docMk/>
            <pc:sldMk cId="3017072618" sldId="258"/>
            <ac:spMk id="8" creationId="{847774B0-3300-2D3F-F32C-9D556329DCAE}"/>
          </ac:spMkLst>
        </pc:spChg>
        <pc:spChg chg="mod">
          <ac:chgData name="Evert Van Bever" userId="f6869c4f-2183-409f-a8da-8e040f8ca474" providerId="ADAL" clId="{7B4C28D2-3628-448F-9835-41E582BF73CF}" dt="2024-11-07T10:56:12.165" v="4455" actId="20577"/>
          <ac:spMkLst>
            <pc:docMk/>
            <pc:sldMk cId="3017072618" sldId="258"/>
            <ac:spMk id="9" creationId="{3BC3D015-F497-E465-EC28-DFB2949E3D36}"/>
          </ac:spMkLst>
        </pc:spChg>
        <pc:spChg chg="del mod">
          <ac:chgData name="Evert Van Bever" userId="f6869c4f-2183-409f-a8da-8e040f8ca474" providerId="ADAL" clId="{7B4C28D2-3628-448F-9835-41E582BF73CF}" dt="2024-10-10T11:29:51.808" v="238" actId="478"/>
          <ac:spMkLst>
            <pc:docMk/>
            <pc:sldMk cId="3017072618" sldId="258"/>
            <ac:spMk id="10" creationId="{492BEB6A-CC59-20C8-264F-E10D8B75DC53}"/>
          </ac:spMkLst>
        </pc:spChg>
      </pc:sldChg>
      <pc:sldChg chg="addSp delSp modSp mod modClrScheme chgLayout">
        <pc:chgData name="Evert Van Bever" userId="f6869c4f-2183-409f-a8da-8e040f8ca474" providerId="ADAL" clId="{7B4C28D2-3628-448F-9835-41E582BF73CF}" dt="2024-10-11T10:01:32.601" v="2695" actId="20577"/>
        <pc:sldMkLst>
          <pc:docMk/>
          <pc:sldMk cId="944280895" sldId="259"/>
        </pc:sldMkLst>
        <pc:spChg chg="add del mod ord">
          <ac:chgData name="Evert Van Bever" userId="f6869c4f-2183-409f-a8da-8e040f8ca474" providerId="ADAL" clId="{7B4C28D2-3628-448F-9835-41E582BF73CF}" dt="2024-10-11T10:01:32.601" v="2695" actId="20577"/>
          <ac:spMkLst>
            <pc:docMk/>
            <pc:sldMk cId="944280895" sldId="259"/>
            <ac:spMk id="2" creationId="{1B56627D-8975-0F9D-2995-8C8EADAF35E9}"/>
          </ac:spMkLst>
        </pc:spChg>
        <pc:spChg chg="mod ord">
          <ac:chgData name="Evert Van Bever" userId="f6869c4f-2183-409f-a8da-8e040f8ca474" providerId="ADAL" clId="{7B4C28D2-3628-448F-9835-41E582BF73CF}" dt="2024-10-11T10:01:23.848" v="2693" actId="700"/>
          <ac:spMkLst>
            <pc:docMk/>
            <pc:sldMk cId="944280895" sldId="259"/>
            <ac:spMk id="5" creationId="{A2F5D9F2-551E-D030-53E8-1A3BD4CDB950}"/>
          </ac:spMkLst>
        </pc:spChg>
        <pc:spChg chg="del">
          <ac:chgData name="Evert Van Bever" userId="f6869c4f-2183-409f-a8da-8e040f8ca474" providerId="ADAL" clId="{7B4C28D2-3628-448F-9835-41E582BF73CF}" dt="2024-10-10T12:57:06.096" v="1343" actId="478"/>
          <ac:spMkLst>
            <pc:docMk/>
            <pc:sldMk cId="944280895" sldId="259"/>
            <ac:spMk id="6" creationId="{436FAD74-2E11-9B20-EAC2-91A0AFA6B9F6}"/>
          </ac:spMkLst>
        </pc:spChg>
        <pc:spChg chg="mod ord">
          <ac:chgData name="Evert Van Bever" userId="f6869c4f-2183-409f-a8da-8e040f8ca474" providerId="ADAL" clId="{7B4C28D2-3628-448F-9835-41E582BF73CF}" dt="2024-10-11T10:01:29.737" v="2694" actId="6549"/>
          <ac:spMkLst>
            <pc:docMk/>
            <pc:sldMk cId="944280895" sldId="259"/>
            <ac:spMk id="7" creationId="{234AA5AA-9534-BB5C-69F2-0D569AFEC798}"/>
          </ac:spMkLst>
        </pc:spChg>
      </pc:sldChg>
      <pc:sldChg chg="modSp mod modNotesTx">
        <pc:chgData name="Evert Van Bever" userId="f6869c4f-2183-409f-a8da-8e040f8ca474" providerId="ADAL" clId="{7B4C28D2-3628-448F-9835-41E582BF73CF}" dt="2024-10-10T11:58:37.371" v="1032"/>
        <pc:sldMkLst>
          <pc:docMk/>
          <pc:sldMk cId="1078394828" sldId="260"/>
        </pc:sldMkLst>
        <pc:spChg chg="mod">
          <ac:chgData name="Evert Van Bever" userId="f6869c4f-2183-409f-a8da-8e040f8ca474" providerId="ADAL" clId="{7B4C28D2-3628-448F-9835-41E582BF73CF}" dt="2024-10-10T11:54:22.163" v="775" actId="20577"/>
          <ac:spMkLst>
            <pc:docMk/>
            <pc:sldMk cId="1078394828" sldId="260"/>
            <ac:spMk id="5" creationId="{3913E2FD-E266-646E-3405-E8D27127992E}"/>
          </ac:spMkLst>
        </pc:spChg>
        <pc:spChg chg="mod">
          <ac:chgData name="Evert Van Bever" userId="f6869c4f-2183-409f-a8da-8e040f8ca474" providerId="ADAL" clId="{7B4C28D2-3628-448F-9835-41E582BF73CF}" dt="2024-10-10T11:56:46.745" v="1028" actId="790"/>
          <ac:spMkLst>
            <pc:docMk/>
            <pc:sldMk cId="1078394828" sldId="260"/>
            <ac:spMk id="7" creationId="{BE637B28-A3AA-6930-903A-BC2AC36AD70A}"/>
          </ac:spMkLst>
        </pc:spChg>
      </pc:sldChg>
      <pc:sldChg chg="del">
        <pc:chgData name="Evert Van Bever" userId="f6869c4f-2183-409f-a8da-8e040f8ca474" providerId="ADAL" clId="{7B4C28D2-3628-448F-9835-41E582BF73CF}" dt="2024-10-11T08:44:21.506" v="2117" actId="2696"/>
        <pc:sldMkLst>
          <pc:docMk/>
          <pc:sldMk cId="3285194831" sldId="261"/>
        </pc:sldMkLst>
      </pc:sldChg>
      <pc:sldChg chg="del">
        <pc:chgData name="Evert Van Bever" userId="f6869c4f-2183-409f-a8da-8e040f8ca474" providerId="ADAL" clId="{7B4C28D2-3628-448F-9835-41E582BF73CF}" dt="2024-10-11T08:44:23.655" v="2118" actId="2696"/>
        <pc:sldMkLst>
          <pc:docMk/>
          <pc:sldMk cId="502124225" sldId="262"/>
        </pc:sldMkLst>
      </pc:sldChg>
      <pc:sldChg chg="del">
        <pc:chgData name="Evert Van Bever" userId="f6869c4f-2183-409f-a8da-8e040f8ca474" providerId="ADAL" clId="{7B4C28D2-3628-448F-9835-41E582BF73CF}" dt="2024-10-11T08:44:26.678" v="2119" actId="2696"/>
        <pc:sldMkLst>
          <pc:docMk/>
          <pc:sldMk cId="131779145" sldId="263"/>
        </pc:sldMkLst>
      </pc:sldChg>
      <pc:sldChg chg="del">
        <pc:chgData name="Evert Van Bever" userId="f6869c4f-2183-409f-a8da-8e040f8ca474" providerId="ADAL" clId="{7B4C28D2-3628-448F-9835-41E582BF73CF}" dt="2024-10-11T08:44:30.298" v="2120" actId="2696"/>
        <pc:sldMkLst>
          <pc:docMk/>
          <pc:sldMk cId="546869396" sldId="264"/>
        </pc:sldMkLst>
      </pc:sldChg>
      <pc:sldChg chg="del">
        <pc:chgData name="Evert Van Bever" userId="f6869c4f-2183-409f-a8da-8e040f8ca474" providerId="ADAL" clId="{7B4C28D2-3628-448F-9835-41E582BF73CF}" dt="2024-10-14T09:08:35.552" v="3666" actId="47"/>
        <pc:sldMkLst>
          <pc:docMk/>
          <pc:sldMk cId="3093133547" sldId="265"/>
        </pc:sldMkLst>
      </pc:sldChg>
      <pc:sldChg chg="delSp modSp new mod">
        <pc:chgData name="Evert Van Bever" userId="f6869c4f-2183-409f-a8da-8e040f8ca474" providerId="ADAL" clId="{7B4C28D2-3628-448F-9835-41E582BF73CF}" dt="2024-11-19T15:00:33.003" v="4869" actId="27636"/>
        <pc:sldMkLst>
          <pc:docMk/>
          <pc:sldMk cId="2635235348" sldId="266"/>
        </pc:sldMkLst>
        <pc:spChg chg="mod">
          <ac:chgData name="Evert Van Bever" userId="f6869c4f-2183-409f-a8da-8e040f8ca474" providerId="ADAL" clId="{7B4C28D2-3628-448F-9835-41E582BF73CF}" dt="2024-10-10T11:31:15.984" v="267" actId="790"/>
          <ac:spMkLst>
            <pc:docMk/>
            <pc:sldMk cId="2635235348" sldId="266"/>
            <ac:spMk id="2" creationId="{D135AEAA-B725-C69D-491F-9FBDC6B7536F}"/>
          </ac:spMkLst>
        </pc:spChg>
        <pc:spChg chg="mod">
          <ac:chgData name="Evert Van Bever" userId="f6869c4f-2183-409f-a8da-8e040f8ca474" providerId="ADAL" clId="{7B4C28D2-3628-448F-9835-41E582BF73CF}" dt="2024-11-19T15:00:33.003" v="4869" actId="27636"/>
          <ac:spMkLst>
            <pc:docMk/>
            <pc:sldMk cId="2635235348" sldId="266"/>
            <ac:spMk id="3" creationId="{1F61D4F7-DAF2-D0AA-E33B-5FA5A73F9885}"/>
          </ac:spMkLst>
        </pc:spChg>
        <pc:spChg chg="del">
          <ac:chgData name="Evert Van Bever" userId="f6869c4f-2183-409f-a8da-8e040f8ca474" providerId="ADAL" clId="{7B4C28D2-3628-448F-9835-41E582BF73CF}" dt="2024-10-10T11:31:46.141" v="271" actId="478"/>
          <ac:spMkLst>
            <pc:docMk/>
            <pc:sldMk cId="2635235348" sldId="266"/>
            <ac:spMk id="4" creationId="{B2931216-0972-63E8-1CDD-3FB2A024AA8F}"/>
          </ac:spMkLst>
        </pc:spChg>
      </pc:sldChg>
      <pc:sldChg chg="new del">
        <pc:chgData name="Evert Van Bever" userId="f6869c4f-2183-409f-a8da-8e040f8ca474" providerId="ADAL" clId="{7B4C28D2-3628-448F-9835-41E582BF73CF}" dt="2024-10-10T11:30:31.076" v="244" actId="47"/>
        <pc:sldMkLst>
          <pc:docMk/>
          <pc:sldMk cId="2823296339" sldId="266"/>
        </pc:sldMkLst>
      </pc:sldChg>
      <pc:sldChg chg="new del">
        <pc:chgData name="Evert Van Bever" userId="f6869c4f-2183-409f-a8da-8e040f8ca474" providerId="ADAL" clId="{7B4C28D2-3628-448F-9835-41E582BF73CF}" dt="2024-10-10T11:30:23.747" v="242" actId="47"/>
        <pc:sldMkLst>
          <pc:docMk/>
          <pc:sldMk cId="3801481037" sldId="266"/>
        </pc:sldMkLst>
      </pc:sldChg>
      <pc:sldChg chg="addSp delSp modSp new mod modAnim">
        <pc:chgData name="Evert Van Bever" userId="f6869c4f-2183-409f-a8da-8e040f8ca474" providerId="ADAL" clId="{7B4C28D2-3628-448F-9835-41E582BF73CF}" dt="2024-10-10T12:14:19.427" v="1105"/>
        <pc:sldMkLst>
          <pc:docMk/>
          <pc:sldMk cId="2565625461" sldId="267"/>
        </pc:sldMkLst>
        <pc:spChg chg="mod">
          <ac:chgData name="Evert Van Bever" userId="f6869c4f-2183-409f-a8da-8e040f8ca474" providerId="ADAL" clId="{7B4C28D2-3628-448F-9835-41E582BF73CF}" dt="2024-10-10T12:05:19.528" v="1059" actId="790"/>
          <ac:spMkLst>
            <pc:docMk/>
            <pc:sldMk cId="2565625461" sldId="267"/>
            <ac:spMk id="2" creationId="{D647F5A8-2D27-BE99-AA07-0A55D8B78766}"/>
          </ac:spMkLst>
        </pc:spChg>
        <pc:spChg chg="mod">
          <ac:chgData name="Evert Van Bever" userId="f6869c4f-2183-409f-a8da-8e040f8ca474" providerId="ADAL" clId="{7B4C28D2-3628-448F-9835-41E582BF73CF}" dt="2024-10-10T12:05:39.073" v="1063" actId="20577"/>
          <ac:spMkLst>
            <pc:docMk/>
            <pc:sldMk cId="2565625461" sldId="267"/>
            <ac:spMk id="3" creationId="{8B08DDFF-4944-65F2-EDB2-EEDA8FFFC288}"/>
          </ac:spMkLst>
        </pc:spChg>
        <pc:spChg chg="mod">
          <ac:chgData name="Evert Van Bever" userId="f6869c4f-2183-409f-a8da-8e040f8ca474" providerId="ADAL" clId="{7B4C28D2-3628-448F-9835-41E582BF73CF}" dt="2024-10-10T12:03:14.546" v="1033" actId="6549"/>
          <ac:spMkLst>
            <pc:docMk/>
            <pc:sldMk cId="2565625461" sldId="267"/>
            <ac:spMk id="4" creationId="{121CA010-2BFD-4C43-8A2C-E328CFFA9851}"/>
          </ac:spMkLst>
        </pc:spChg>
        <pc:picChg chg="add mod">
          <ac:chgData name="Evert Van Bever" userId="f6869c4f-2183-409f-a8da-8e040f8ca474" providerId="ADAL" clId="{7B4C28D2-3628-448F-9835-41E582BF73CF}" dt="2024-10-10T12:11:52.223" v="1091" actId="1076"/>
          <ac:picMkLst>
            <pc:docMk/>
            <pc:sldMk cId="2565625461" sldId="267"/>
            <ac:picMk id="6" creationId="{59F9A77C-BCC5-E165-1157-55E41CED0BD1}"/>
          </ac:picMkLst>
        </pc:picChg>
        <pc:picChg chg="add mod">
          <ac:chgData name="Evert Van Bever" userId="f6869c4f-2183-409f-a8da-8e040f8ca474" providerId="ADAL" clId="{7B4C28D2-3628-448F-9835-41E582BF73CF}" dt="2024-10-10T12:12:04.966" v="1094" actId="1076"/>
          <ac:picMkLst>
            <pc:docMk/>
            <pc:sldMk cId="2565625461" sldId="267"/>
            <ac:picMk id="8" creationId="{69273C39-BF72-5910-9400-3E54C7BADF10}"/>
          </ac:picMkLst>
        </pc:picChg>
        <pc:picChg chg="add del mod">
          <ac:chgData name="Evert Van Bever" userId="f6869c4f-2183-409f-a8da-8e040f8ca474" providerId="ADAL" clId="{7B4C28D2-3628-448F-9835-41E582BF73CF}" dt="2024-10-10T12:09:05.896" v="1067" actId="478"/>
          <ac:picMkLst>
            <pc:docMk/>
            <pc:sldMk cId="2565625461" sldId="267"/>
            <ac:picMk id="1026" creationId="{A79F2653-B28C-14EB-46A6-8CB4E0286E8D}"/>
          </ac:picMkLst>
        </pc:picChg>
        <pc:picChg chg="add mod">
          <ac:chgData name="Evert Van Bever" userId="f6869c4f-2183-409f-a8da-8e040f8ca474" providerId="ADAL" clId="{7B4C28D2-3628-448F-9835-41E582BF73CF}" dt="2024-10-10T12:11:57.981" v="1093" actId="1076"/>
          <ac:picMkLst>
            <pc:docMk/>
            <pc:sldMk cId="2565625461" sldId="267"/>
            <ac:picMk id="1028" creationId="{F64E8E38-ECF7-DC5F-4A28-1DFA91ED5BD6}"/>
          </ac:picMkLst>
        </pc:picChg>
        <pc:picChg chg="add mod">
          <ac:chgData name="Evert Van Bever" userId="f6869c4f-2183-409f-a8da-8e040f8ca474" providerId="ADAL" clId="{7B4C28D2-3628-448F-9835-41E582BF73CF}" dt="2024-10-10T12:14:05.830" v="1101" actId="14100"/>
          <ac:picMkLst>
            <pc:docMk/>
            <pc:sldMk cId="2565625461" sldId="267"/>
            <ac:picMk id="1030" creationId="{1B525861-BC92-FB7C-6301-65DC55ED51AB}"/>
          </ac:picMkLst>
        </pc:picChg>
      </pc:sldChg>
      <pc:sldChg chg="modSp add mod">
        <pc:chgData name="Evert Van Bever" userId="f6869c4f-2183-409f-a8da-8e040f8ca474" providerId="ADAL" clId="{7B4C28D2-3628-448F-9835-41E582BF73CF}" dt="2024-10-10T12:04:45.062" v="1049" actId="6549"/>
        <pc:sldMkLst>
          <pc:docMk/>
          <pc:sldMk cId="2087721206" sldId="268"/>
        </pc:sldMkLst>
        <pc:spChg chg="mod">
          <ac:chgData name="Evert Van Bever" userId="f6869c4f-2183-409f-a8da-8e040f8ca474" providerId="ADAL" clId="{7B4C28D2-3628-448F-9835-41E582BF73CF}" dt="2024-10-10T11:54:12.869" v="756" actId="6549"/>
          <ac:spMkLst>
            <pc:docMk/>
            <pc:sldMk cId="2087721206" sldId="268"/>
            <ac:spMk id="6" creationId="{E102C9EC-CA81-F97F-2190-87BC954A1306}"/>
          </ac:spMkLst>
        </pc:spChg>
        <pc:spChg chg="mod">
          <ac:chgData name="Evert Van Bever" userId="f6869c4f-2183-409f-a8da-8e040f8ca474" providerId="ADAL" clId="{7B4C28D2-3628-448F-9835-41E582BF73CF}" dt="2024-10-10T12:04:45.062" v="1049" actId="6549"/>
          <ac:spMkLst>
            <pc:docMk/>
            <pc:sldMk cId="2087721206" sldId="268"/>
            <ac:spMk id="7" creationId="{BE637B28-A3AA-6930-903A-BC2AC36AD70A}"/>
          </ac:spMkLst>
        </pc:spChg>
      </pc:sldChg>
      <pc:sldChg chg="addSp modSp new mod modAnim modNotesTx">
        <pc:chgData name="Evert Van Bever" userId="f6869c4f-2183-409f-a8da-8e040f8ca474" providerId="ADAL" clId="{7B4C28D2-3628-448F-9835-41E582BF73CF}" dt="2024-11-04T15:30:33.777" v="3732" actId="1076"/>
        <pc:sldMkLst>
          <pc:docMk/>
          <pc:sldMk cId="1284316358" sldId="269"/>
        </pc:sldMkLst>
        <pc:spChg chg="mod">
          <ac:chgData name="Evert Van Bever" userId="f6869c4f-2183-409f-a8da-8e040f8ca474" providerId="ADAL" clId="{7B4C28D2-3628-448F-9835-41E582BF73CF}" dt="2024-10-10T12:18:59.746" v="1109" actId="27636"/>
          <ac:spMkLst>
            <pc:docMk/>
            <pc:sldMk cId="1284316358" sldId="269"/>
            <ac:spMk id="2" creationId="{D5D65E8B-6101-4FE1-0586-D77D1F56C5B6}"/>
          </ac:spMkLst>
        </pc:spChg>
        <pc:spChg chg="add mod">
          <ac:chgData name="Evert Van Bever" userId="f6869c4f-2183-409f-a8da-8e040f8ca474" providerId="ADAL" clId="{7B4C28D2-3628-448F-9835-41E582BF73CF}" dt="2024-11-04T15:30:33.777" v="3732" actId="1076"/>
          <ac:spMkLst>
            <pc:docMk/>
            <pc:sldMk cId="1284316358" sldId="269"/>
            <ac:spMk id="5" creationId="{92F67C36-8711-23A5-7E5C-9DB299A512BD}"/>
          </ac:spMkLst>
        </pc:spChg>
        <pc:picChg chg="add mod">
          <ac:chgData name="Evert Van Bever" userId="f6869c4f-2183-409f-a8da-8e040f8ca474" providerId="ADAL" clId="{7B4C28D2-3628-448F-9835-41E582BF73CF}" dt="2024-10-10T12:26:29.902" v="1153" actId="14100"/>
          <ac:picMkLst>
            <pc:docMk/>
            <pc:sldMk cId="1284316358" sldId="269"/>
            <ac:picMk id="6" creationId="{D40ACC0C-793B-DF9A-55AB-8C89F6B55517}"/>
          </ac:picMkLst>
        </pc:picChg>
      </pc:sldChg>
      <pc:sldChg chg="addSp delSp modSp add del mod modNotesTx">
        <pc:chgData name="Evert Van Bever" userId="f6869c4f-2183-409f-a8da-8e040f8ca474" providerId="ADAL" clId="{7B4C28D2-3628-448F-9835-41E582BF73CF}" dt="2024-11-04T15:30:58.911" v="3733" actId="6549"/>
        <pc:sldMkLst>
          <pc:docMk/>
          <pc:sldMk cId="2436522120" sldId="270"/>
        </pc:sldMkLst>
        <pc:spChg chg="mod">
          <ac:chgData name="Evert Van Bever" userId="f6869c4f-2183-409f-a8da-8e040f8ca474" providerId="ADAL" clId="{7B4C28D2-3628-448F-9835-41E582BF73CF}" dt="2024-10-10T12:40:13.708" v="1212" actId="20577"/>
          <ac:spMkLst>
            <pc:docMk/>
            <pc:sldMk cId="2436522120" sldId="270"/>
            <ac:spMk id="2" creationId="{D5D65E8B-6101-4FE1-0586-D77D1F56C5B6}"/>
          </ac:spMkLst>
        </pc:spChg>
        <pc:spChg chg="mod">
          <ac:chgData name="Evert Van Bever" userId="f6869c4f-2183-409f-a8da-8e040f8ca474" providerId="ADAL" clId="{7B4C28D2-3628-448F-9835-41E582BF73CF}" dt="2024-10-10T12:41:01.542" v="1217" actId="113"/>
          <ac:spMkLst>
            <pc:docMk/>
            <pc:sldMk cId="2436522120" sldId="270"/>
            <ac:spMk id="3" creationId="{26B99ECE-0AB3-7162-372E-655A3F21F4F7}"/>
          </ac:spMkLst>
        </pc:spChg>
        <pc:picChg chg="del mod">
          <ac:chgData name="Evert Van Bever" userId="f6869c4f-2183-409f-a8da-8e040f8ca474" providerId="ADAL" clId="{7B4C28D2-3628-448F-9835-41E582BF73CF}" dt="2024-10-10T12:37:49.122" v="1162" actId="478"/>
          <ac:picMkLst>
            <pc:docMk/>
            <pc:sldMk cId="2436522120" sldId="270"/>
            <ac:picMk id="6" creationId="{D40ACC0C-793B-DF9A-55AB-8C89F6B55517}"/>
          </ac:picMkLst>
        </pc:picChg>
        <pc:picChg chg="add mod">
          <ac:chgData name="Evert Van Bever" userId="f6869c4f-2183-409f-a8da-8e040f8ca474" providerId="ADAL" clId="{7B4C28D2-3628-448F-9835-41E582BF73CF}" dt="2024-10-10T12:40:21.146" v="1214" actId="1076"/>
          <ac:picMkLst>
            <pc:docMk/>
            <pc:sldMk cId="2436522120" sldId="270"/>
            <ac:picMk id="2050" creationId="{182F6946-CAD5-ABE1-148C-567EF4632B8B}"/>
          </ac:picMkLst>
        </pc:picChg>
      </pc:sldChg>
      <pc:sldChg chg="addSp delSp modSp new mod modAnim">
        <pc:chgData name="Evert Van Bever" userId="f6869c4f-2183-409f-a8da-8e040f8ca474" providerId="ADAL" clId="{7B4C28D2-3628-448F-9835-41E582BF73CF}" dt="2024-10-10T12:54:50.969" v="1305"/>
        <pc:sldMkLst>
          <pc:docMk/>
          <pc:sldMk cId="727923210" sldId="271"/>
        </pc:sldMkLst>
        <pc:spChg chg="mod">
          <ac:chgData name="Evert Van Bever" userId="f6869c4f-2183-409f-a8da-8e040f8ca474" providerId="ADAL" clId="{7B4C28D2-3628-448F-9835-41E582BF73CF}" dt="2024-10-10T12:42:28.896" v="1239" actId="20577"/>
          <ac:spMkLst>
            <pc:docMk/>
            <pc:sldMk cId="727923210" sldId="271"/>
            <ac:spMk id="2" creationId="{B5143EA1-4253-A8FE-58EB-F95A7F8F1D11}"/>
          </ac:spMkLst>
        </pc:spChg>
        <pc:spChg chg="mod">
          <ac:chgData name="Evert Van Bever" userId="f6869c4f-2183-409f-a8da-8e040f8ca474" providerId="ADAL" clId="{7B4C28D2-3628-448F-9835-41E582BF73CF}" dt="2024-10-10T12:54:18.842" v="1301" actId="1076"/>
          <ac:spMkLst>
            <pc:docMk/>
            <pc:sldMk cId="727923210" sldId="271"/>
            <ac:spMk id="4" creationId="{1904E244-E599-E621-5CAF-B74DE6DE960C}"/>
          </ac:spMkLst>
        </pc:spChg>
        <pc:spChg chg="del">
          <ac:chgData name="Evert Van Bever" userId="f6869c4f-2183-409f-a8da-8e040f8ca474" providerId="ADAL" clId="{7B4C28D2-3628-448F-9835-41E582BF73CF}" dt="2024-10-10T12:43:14.216" v="1240" actId="478"/>
          <ac:spMkLst>
            <pc:docMk/>
            <pc:sldMk cId="727923210" sldId="271"/>
            <ac:spMk id="5" creationId="{633894C7-819B-F2D1-C5E7-B70F6703F727}"/>
          </ac:spMkLst>
        </pc:spChg>
        <pc:spChg chg="add mod ord">
          <ac:chgData name="Evert Van Bever" userId="f6869c4f-2183-409f-a8da-8e040f8ca474" providerId="ADAL" clId="{7B4C28D2-3628-448F-9835-41E582BF73CF}" dt="2024-10-10T12:49:10.948" v="1285" actId="1076"/>
          <ac:spMkLst>
            <pc:docMk/>
            <pc:sldMk cId="727923210" sldId="271"/>
            <ac:spMk id="6" creationId="{9354B800-EB92-01BF-04BB-76B475AA4D6A}"/>
          </ac:spMkLst>
        </pc:spChg>
        <pc:picChg chg="add mod modCrop">
          <ac:chgData name="Evert Van Bever" userId="f6869c4f-2183-409f-a8da-8e040f8ca474" providerId="ADAL" clId="{7B4C28D2-3628-448F-9835-41E582BF73CF}" dt="2024-10-10T12:52:18.067" v="1294" actId="1076"/>
          <ac:picMkLst>
            <pc:docMk/>
            <pc:sldMk cId="727923210" sldId="271"/>
            <ac:picMk id="8" creationId="{6B45D60A-7F46-92F1-4C10-E44E08AD72A0}"/>
          </ac:picMkLst>
        </pc:picChg>
        <pc:picChg chg="add mod modCrop">
          <ac:chgData name="Evert Van Bever" userId="f6869c4f-2183-409f-a8da-8e040f8ca474" providerId="ADAL" clId="{7B4C28D2-3628-448F-9835-41E582BF73CF}" dt="2024-10-10T12:54:31.524" v="1304" actId="732"/>
          <ac:picMkLst>
            <pc:docMk/>
            <pc:sldMk cId="727923210" sldId="271"/>
            <ac:picMk id="10" creationId="{C22248E7-A78E-324E-8281-1066E2B965FC}"/>
          </ac:picMkLst>
        </pc:picChg>
        <pc:picChg chg="add mod">
          <ac:chgData name="Evert Van Bever" userId="f6869c4f-2183-409f-a8da-8e040f8ca474" providerId="ADAL" clId="{7B4C28D2-3628-448F-9835-41E582BF73CF}" dt="2024-10-10T12:45:34.219" v="1257" actId="1076"/>
          <ac:picMkLst>
            <pc:docMk/>
            <pc:sldMk cId="727923210" sldId="271"/>
            <ac:picMk id="3074" creationId="{C3B08522-A27B-DAD3-AE81-B56A68D0201F}"/>
          </ac:picMkLst>
        </pc:picChg>
        <pc:picChg chg="add mod">
          <ac:chgData name="Evert Van Bever" userId="f6869c4f-2183-409f-a8da-8e040f8ca474" providerId="ADAL" clId="{7B4C28D2-3628-448F-9835-41E582BF73CF}" dt="2024-10-10T12:49:13.355" v="1286" actId="1076"/>
          <ac:picMkLst>
            <pc:docMk/>
            <pc:sldMk cId="727923210" sldId="271"/>
            <ac:picMk id="3076" creationId="{C25E6D03-CE43-1346-FBBE-4E6A507FFF43}"/>
          </ac:picMkLst>
        </pc:picChg>
      </pc:sldChg>
      <pc:sldChg chg="addSp delSp modSp new mod modClrScheme chgLayout">
        <pc:chgData name="Evert Van Bever" userId="f6869c4f-2183-409f-a8da-8e040f8ca474" providerId="ADAL" clId="{7B4C28D2-3628-448F-9835-41E582BF73CF}" dt="2024-11-05T12:36:44.380" v="3780" actId="1036"/>
        <pc:sldMkLst>
          <pc:docMk/>
          <pc:sldMk cId="3056249833" sldId="272"/>
        </pc:sldMkLst>
        <pc:spChg chg="mod ord">
          <ac:chgData name="Evert Van Bever" userId="f6869c4f-2183-409f-a8da-8e040f8ca474" providerId="ADAL" clId="{7B4C28D2-3628-448F-9835-41E582BF73CF}" dt="2024-10-11T10:01:40.354" v="2696" actId="700"/>
          <ac:spMkLst>
            <pc:docMk/>
            <pc:sldMk cId="3056249833" sldId="272"/>
            <ac:spMk id="2" creationId="{36E6C7A3-68F4-17C4-8A87-61A3FC269790}"/>
          </ac:spMkLst>
        </pc:spChg>
        <pc:spChg chg="del">
          <ac:chgData name="Evert Van Bever" userId="f6869c4f-2183-409f-a8da-8e040f8ca474" providerId="ADAL" clId="{7B4C28D2-3628-448F-9835-41E582BF73CF}" dt="2024-10-10T12:57:01.860" v="1342" actId="478"/>
          <ac:spMkLst>
            <pc:docMk/>
            <pc:sldMk cId="3056249833" sldId="272"/>
            <ac:spMk id="3" creationId="{B02502AC-F45A-7D71-E997-73776BEC7C45}"/>
          </ac:spMkLst>
        </pc:spChg>
        <pc:spChg chg="mod ord">
          <ac:chgData name="Evert Van Bever" userId="f6869c4f-2183-409f-a8da-8e040f8ca474" providerId="ADAL" clId="{7B4C28D2-3628-448F-9835-41E582BF73CF}" dt="2024-11-05T12:36:44.380" v="3780" actId="1036"/>
          <ac:spMkLst>
            <pc:docMk/>
            <pc:sldMk cId="3056249833" sldId="272"/>
            <ac:spMk id="4" creationId="{BE6B430E-2DD4-E94F-0905-6E50993B590A}"/>
          </ac:spMkLst>
        </pc:spChg>
        <pc:spChg chg="add mod ord">
          <ac:chgData name="Evert Van Bever" userId="f6869c4f-2183-409f-a8da-8e040f8ca474" providerId="ADAL" clId="{7B4C28D2-3628-448F-9835-41E582BF73CF}" dt="2024-10-11T10:01:42.558" v="2697" actId="20577"/>
          <ac:spMkLst>
            <pc:docMk/>
            <pc:sldMk cId="3056249833" sldId="272"/>
            <ac:spMk id="5" creationId="{C80EC1EC-B9A0-5C5D-7194-0FA5327CDD08}"/>
          </ac:spMkLst>
        </pc:spChg>
      </pc:sldChg>
      <pc:sldChg chg="addSp delSp modSp new mod modNotesTx">
        <pc:chgData name="Evert Van Bever" userId="f6869c4f-2183-409f-a8da-8e040f8ca474" providerId="ADAL" clId="{7B4C28D2-3628-448F-9835-41E582BF73CF}" dt="2024-11-04T15:53:03.779" v="3734"/>
        <pc:sldMkLst>
          <pc:docMk/>
          <pc:sldMk cId="30992382" sldId="273"/>
        </pc:sldMkLst>
        <pc:spChg chg="del">
          <ac:chgData name="Evert Van Bever" userId="f6869c4f-2183-409f-a8da-8e040f8ca474" providerId="ADAL" clId="{7B4C28D2-3628-448F-9835-41E582BF73CF}" dt="2024-10-10T14:01:38.899" v="1345" actId="22"/>
          <ac:spMkLst>
            <pc:docMk/>
            <pc:sldMk cId="30992382" sldId="273"/>
            <ac:spMk id="2" creationId="{A02E408B-83F4-E751-C365-1CEB4597EB20}"/>
          </ac:spMkLst>
        </pc:spChg>
        <pc:picChg chg="add mod ord">
          <ac:chgData name="Evert Van Bever" userId="f6869c4f-2183-409f-a8da-8e040f8ca474" providerId="ADAL" clId="{7B4C28D2-3628-448F-9835-41E582BF73CF}" dt="2024-10-10T14:01:38.899" v="1345" actId="22"/>
          <ac:picMkLst>
            <pc:docMk/>
            <pc:sldMk cId="30992382" sldId="273"/>
            <ac:picMk id="4" creationId="{AE6F719C-4EB5-93CE-D580-9B51C27E539A}"/>
          </ac:picMkLst>
        </pc:picChg>
      </pc:sldChg>
      <pc:sldChg chg="addSp modSp new mod">
        <pc:chgData name="Evert Van Bever" userId="f6869c4f-2183-409f-a8da-8e040f8ca474" providerId="ADAL" clId="{7B4C28D2-3628-448F-9835-41E582BF73CF}" dt="2024-10-10T14:19:52.518" v="1419" actId="790"/>
        <pc:sldMkLst>
          <pc:docMk/>
          <pc:sldMk cId="3125937806" sldId="274"/>
        </pc:sldMkLst>
        <pc:spChg chg="mod">
          <ac:chgData name="Evert Van Bever" userId="f6869c4f-2183-409f-a8da-8e040f8ca474" providerId="ADAL" clId="{7B4C28D2-3628-448F-9835-41E582BF73CF}" dt="2024-10-10T14:16:33.855" v="1401" actId="790"/>
          <ac:spMkLst>
            <pc:docMk/>
            <pc:sldMk cId="3125937806" sldId="274"/>
            <ac:spMk id="2" creationId="{25478073-6DEE-B766-0402-91961E54380C}"/>
          </ac:spMkLst>
        </pc:spChg>
        <pc:spChg chg="mod">
          <ac:chgData name="Evert Van Bever" userId="f6869c4f-2183-409f-a8da-8e040f8ca474" providerId="ADAL" clId="{7B4C28D2-3628-448F-9835-41E582BF73CF}" dt="2024-10-10T14:19:52.518" v="1419" actId="790"/>
          <ac:spMkLst>
            <pc:docMk/>
            <pc:sldMk cId="3125937806" sldId="274"/>
            <ac:spMk id="3" creationId="{3FF1A58F-16CD-FE69-43C5-8B35183CBEC2}"/>
          </ac:spMkLst>
        </pc:spChg>
        <pc:picChg chg="add mod">
          <ac:chgData name="Evert Van Bever" userId="f6869c4f-2183-409f-a8da-8e040f8ca474" providerId="ADAL" clId="{7B4C28D2-3628-448F-9835-41E582BF73CF}" dt="2024-10-10T14:16:18.036" v="1366" actId="1076"/>
          <ac:picMkLst>
            <pc:docMk/>
            <pc:sldMk cId="3125937806" sldId="274"/>
            <ac:picMk id="4098" creationId="{926583D7-5D8E-D2AB-9B77-48AC5088597C}"/>
          </ac:picMkLst>
        </pc:picChg>
      </pc:sldChg>
      <pc:sldChg chg="addSp delSp modSp add mod modAnim modNotesTx">
        <pc:chgData name="Evert Van Bever" userId="f6869c4f-2183-409f-a8da-8e040f8ca474" providerId="ADAL" clId="{7B4C28D2-3628-448F-9835-41E582BF73CF}" dt="2024-11-05T12:43:57.202" v="3888" actId="1076"/>
        <pc:sldMkLst>
          <pc:docMk/>
          <pc:sldMk cId="3374674578" sldId="275"/>
        </pc:sldMkLst>
        <pc:spChg chg="mod">
          <ac:chgData name="Evert Van Bever" userId="f6869c4f-2183-409f-a8da-8e040f8ca474" providerId="ADAL" clId="{7B4C28D2-3628-448F-9835-41E582BF73CF}" dt="2024-10-10T14:28:14.257" v="1446" actId="27636"/>
          <ac:spMkLst>
            <pc:docMk/>
            <pc:sldMk cId="3374674578" sldId="275"/>
            <ac:spMk id="3" creationId="{3FF1A58F-16CD-FE69-43C5-8B35183CBEC2}"/>
          </ac:spMkLst>
        </pc:spChg>
        <pc:spChg chg="add mod">
          <ac:chgData name="Evert Van Bever" userId="f6869c4f-2183-409f-a8da-8e040f8ca474" providerId="ADAL" clId="{7B4C28D2-3628-448F-9835-41E582BF73CF}" dt="2024-11-05T12:43:57.202" v="3888" actId="1076"/>
          <ac:spMkLst>
            <pc:docMk/>
            <pc:sldMk cId="3374674578" sldId="275"/>
            <ac:spMk id="5" creationId="{F6759914-C964-9717-69C1-201CEEB6DD28}"/>
          </ac:spMkLst>
        </pc:spChg>
        <pc:spChg chg="add del mod">
          <ac:chgData name="Evert Van Bever" userId="f6869c4f-2183-409f-a8da-8e040f8ca474" providerId="ADAL" clId="{7B4C28D2-3628-448F-9835-41E582BF73CF}" dt="2024-11-05T12:41:31.581" v="3829" actId="21"/>
          <ac:spMkLst>
            <pc:docMk/>
            <pc:sldMk cId="3374674578" sldId="275"/>
            <ac:spMk id="6" creationId="{7A365B33-4E2C-94C6-E1AC-C02AAAEE8AFE}"/>
          </ac:spMkLst>
        </pc:spChg>
        <pc:spChg chg="add del mod">
          <ac:chgData name="Evert Van Bever" userId="f6869c4f-2183-409f-a8da-8e040f8ca474" providerId="ADAL" clId="{7B4C28D2-3628-448F-9835-41E582BF73CF}" dt="2024-11-05T12:42:21.711" v="3849" actId="47"/>
          <ac:spMkLst>
            <pc:docMk/>
            <pc:sldMk cId="3374674578" sldId="275"/>
            <ac:spMk id="7" creationId="{F1B5578D-EDA8-5061-4CE4-1DD0D1446E82}"/>
          </ac:spMkLst>
        </pc:spChg>
        <pc:spChg chg="add mod ord">
          <ac:chgData name="Evert Van Bever" userId="f6869c4f-2183-409f-a8da-8e040f8ca474" providerId="ADAL" clId="{7B4C28D2-3628-448F-9835-41E582BF73CF}" dt="2024-11-05T12:43:09.980" v="3884" actId="171"/>
          <ac:spMkLst>
            <pc:docMk/>
            <pc:sldMk cId="3374674578" sldId="275"/>
            <ac:spMk id="8" creationId="{7A365B33-4E2C-94C6-E1AC-C02AAAEE8AFE}"/>
          </ac:spMkLst>
        </pc:spChg>
        <pc:picChg chg="del">
          <ac:chgData name="Evert Van Bever" userId="f6869c4f-2183-409f-a8da-8e040f8ca474" providerId="ADAL" clId="{7B4C28D2-3628-448F-9835-41E582BF73CF}" dt="2024-10-10T14:20:34.790" v="1421" actId="478"/>
          <ac:picMkLst>
            <pc:docMk/>
            <pc:sldMk cId="3374674578" sldId="275"/>
            <ac:picMk id="4098" creationId="{926583D7-5D8E-D2AB-9B77-48AC5088597C}"/>
          </ac:picMkLst>
        </pc:picChg>
        <pc:picChg chg="add del mod">
          <ac:chgData name="Evert Van Bever" userId="f6869c4f-2183-409f-a8da-8e040f8ca474" providerId="ADAL" clId="{7B4C28D2-3628-448F-9835-41E582BF73CF}" dt="2024-10-10T14:20:42.422" v="1425" actId="478"/>
          <ac:picMkLst>
            <pc:docMk/>
            <pc:sldMk cId="3374674578" sldId="275"/>
            <ac:picMk id="5122" creationId="{0098506D-BE61-374B-43D3-6B3AD1C1068C}"/>
          </ac:picMkLst>
        </pc:picChg>
        <pc:picChg chg="add mod">
          <ac:chgData name="Evert Van Bever" userId="f6869c4f-2183-409f-a8da-8e040f8ca474" providerId="ADAL" clId="{7B4C28D2-3628-448F-9835-41E582BF73CF}" dt="2024-10-10T14:22:03.060" v="1429" actId="1076"/>
          <ac:picMkLst>
            <pc:docMk/>
            <pc:sldMk cId="3374674578" sldId="275"/>
            <ac:picMk id="5124" creationId="{D9673A36-DC29-340B-7598-9AF8E96F1437}"/>
          </ac:picMkLst>
        </pc:picChg>
        <pc:picChg chg="add mod">
          <ac:chgData name="Evert Van Bever" userId="f6869c4f-2183-409f-a8da-8e040f8ca474" providerId="ADAL" clId="{7B4C28D2-3628-448F-9835-41E582BF73CF}" dt="2024-11-05T12:43:56.670" v="3887" actId="1076"/>
          <ac:picMkLst>
            <pc:docMk/>
            <pc:sldMk cId="3374674578" sldId="275"/>
            <ac:picMk id="5126" creationId="{B6469B28-037E-4085-36A0-9E85CDE18AB7}"/>
          </ac:picMkLst>
        </pc:picChg>
      </pc:sldChg>
      <pc:sldChg chg="addSp modSp new mod modAnim">
        <pc:chgData name="Evert Van Bever" userId="f6869c4f-2183-409f-a8da-8e040f8ca474" providerId="ADAL" clId="{7B4C28D2-3628-448F-9835-41E582BF73CF}" dt="2024-10-11T07:06:42.131" v="1495" actId="1076"/>
        <pc:sldMkLst>
          <pc:docMk/>
          <pc:sldMk cId="750663443" sldId="276"/>
        </pc:sldMkLst>
        <pc:spChg chg="mod">
          <ac:chgData name="Evert Van Bever" userId="f6869c4f-2183-409f-a8da-8e040f8ca474" providerId="ADAL" clId="{7B4C28D2-3628-448F-9835-41E582BF73CF}" dt="2024-10-10T14:46:03.224" v="1479" actId="313"/>
          <ac:spMkLst>
            <pc:docMk/>
            <pc:sldMk cId="750663443" sldId="276"/>
            <ac:spMk id="2" creationId="{0E287E83-DAF2-92F3-E314-5983E5FDB3DF}"/>
          </ac:spMkLst>
        </pc:spChg>
        <pc:picChg chg="add mod">
          <ac:chgData name="Evert Van Bever" userId="f6869c4f-2183-409f-a8da-8e040f8ca474" providerId="ADAL" clId="{7B4C28D2-3628-448F-9835-41E582BF73CF}" dt="2024-10-10T14:45:56.935" v="1478" actId="1076"/>
          <ac:picMkLst>
            <pc:docMk/>
            <pc:sldMk cId="750663443" sldId="276"/>
            <ac:picMk id="6146" creationId="{5B64B688-8887-24A3-B697-5BF04467DB9F}"/>
          </ac:picMkLst>
        </pc:picChg>
        <pc:picChg chg="add mod">
          <ac:chgData name="Evert Van Bever" userId="f6869c4f-2183-409f-a8da-8e040f8ca474" providerId="ADAL" clId="{7B4C28D2-3628-448F-9835-41E582BF73CF}" dt="2024-10-11T07:06:10.860" v="1489" actId="1076"/>
          <ac:picMkLst>
            <pc:docMk/>
            <pc:sldMk cId="750663443" sldId="276"/>
            <ac:picMk id="6148" creationId="{58879154-FC3B-21CD-A103-0F81A183EBAD}"/>
          </ac:picMkLst>
        </pc:picChg>
        <pc:picChg chg="add mod">
          <ac:chgData name="Evert Van Bever" userId="f6869c4f-2183-409f-a8da-8e040f8ca474" providerId="ADAL" clId="{7B4C28D2-3628-448F-9835-41E582BF73CF}" dt="2024-10-11T07:06:42.131" v="1495" actId="1076"/>
          <ac:picMkLst>
            <pc:docMk/>
            <pc:sldMk cId="750663443" sldId="276"/>
            <ac:picMk id="6150" creationId="{19354A78-8BA8-E8F6-CA1C-0E100E8BAA06}"/>
          </ac:picMkLst>
        </pc:picChg>
      </pc:sldChg>
      <pc:sldChg chg="addSp delSp modSp add mod modAnim">
        <pc:chgData name="Evert Van Bever" userId="f6869c4f-2183-409f-a8da-8e040f8ca474" providerId="ADAL" clId="{7B4C28D2-3628-448F-9835-41E582BF73CF}" dt="2024-10-11T07:58:48.691" v="1870"/>
        <pc:sldMkLst>
          <pc:docMk/>
          <pc:sldMk cId="2455061356" sldId="277"/>
        </pc:sldMkLst>
        <pc:spChg chg="mod">
          <ac:chgData name="Evert Van Bever" userId="f6869c4f-2183-409f-a8da-8e040f8ca474" providerId="ADAL" clId="{7B4C28D2-3628-448F-9835-41E582BF73CF}" dt="2024-10-11T07:28:10.717" v="1517" actId="20577"/>
          <ac:spMkLst>
            <pc:docMk/>
            <pc:sldMk cId="2455061356" sldId="277"/>
            <ac:spMk id="2" creationId="{0E287E83-DAF2-92F3-E314-5983E5FDB3DF}"/>
          </ac:spMkLst>
        </pc:spChg>
        <pc:spChg chg="mod">
          <ac:chgData name="Evert Van Bever" userId="f6869c4f-2183-409f-a8da-8e040f8ca474" providerId="ADAL" clId="{7B4C28D2-3628-448F-9835-41E582BF73CF}" dt="2024-10-11T07:34:58.326" v="1585" actId="20577"/>
          <ac:spMkLst>
            <pc:docMk/>
            <pc:sldMk cId="2455061356" sldId="277"/>
            <ac:spMk id="4" creationId="{F6C6DF50-60CE-0ECA-D4CD-7001401EECEB}"/>
          </ac:spMkLst>
        </pc:spChg>
        <pc:spChg chg="add mod">
          <ac:chgData name="Evert Van Bever" userId="f6869c4f-2183-409f-a8da-8e040f8ca474" providerId="ADAL" clId="{7B4C28D2-3628-448F-9835-41E582BF73CF}" dt="2024-10-11T07:29:48.652" v="1537" actId="208"/>
          <ac:spMkLst>
            <pc:docMk/>
            <pc:sldMk cId="2455061356" sldId="277"/>
            <ac:spMk id="6" creationId="{7A55E244-B9B1-CDD5-6552-A3980A7AB4FE}"/>
          </ac:spMkLst>
        </pc:spChg>
        <pc:spChg chg="add mod">
          <ac:chgData name="Evert Van Bever" userId="f6869c4f-2183-409f-a8da-8e040f8ca474" providerId="ADAL" clId="{7B4C28D2-3628-448F-9835-41E582BF73CF}" dt="2024-10-11T07:58:36.809" v="1867" actId="2085"/>
          <ac:spMkLst>
            <pc:docMk/>
            <pc:sldMk cId="2455061356" sldId="277"/>
            <ac:spMk id="17" creationId="{DA8A8784-C469-A009-30C4-AEEABA57998E}"/>
          </ac:spMkLst>
        </pc:spChg>
        <pc:picChg chg="add mod ord">
          <ac:chgData name="Evert Van Bever" userId="f6869c4f-2183-409f-a8da-8e040f8ca474" providerId="ADAL" clId="{7B4C28D2-3628-448F-9835-41E582BF73CF}" dt="2024-10-11T07:30:07.011" v="1540" actId="170"/>
          <ac:picMkLst>
            <pc:docMk/>
            <pc:sldMk cId="2455061356" sldId="277"/>
            <ac:picMk id="5" creationId="{C4F16A34-4639-8BA8-4967-6D506A643D41}"/>
          </ac:picMkLst>
        </pc:picChg>
        <pc:picChg chg="add mod">
          <ac:chgData name="Evert Van Bever" userId="f6869c4f-2183-409f-a8da-8e040f8ca474" providerId="ADAL" clId="{7B4C28D2-3628-448F-9835-41E582BF73CF}" dt="2024-10-11T07:33:13.890" v="1559" actId="1076"/>
          <ac:picMkLst>
            <pc:docMk/>
            <pc:sldMk cId="2455061356" sldId="277"/>
            <ac:picMk id="16" creationId="{3D6C00E3-D56E-169C-B6E1-A49FE8E841AE}"/>
          </ac:picMkLst>
        </pc:picChg>
        <pc:picChg chg="del">
          <ac:chgData name="Evert Van Bever" userId="f6869c4f-2183-409f-a8da-8e040f8ca474" providerId="ADAL" clId="{7B4C28D2-3628-448F-9835-41E582BF73CF}" dt="2024-10-11T07:26:48.512" v="1501" actId="478"/>
          <ac:picMkLst>
            <pc:docMk/>
            <pc:sldMk cId="2455061356" sldId="277"/>
            <ac:picMk id="6148" creationId="{58879154-FC3B-21CD-A103-0F81A183EBAD}"/>
          </ac:picMkLst>
        </pc:picChg>
        <pc:picChg chg="mod">
          <ac:chgData name="Evert Van Bever" userId="f6869c4f-2183-409f-a8da-8e040f8ca474" providerId="ADAL" clId="{7B4C28D2-3628-448F-9835-41E582BF73CF}" dt="2024-10-11T07:26:58.280" v="1505" actId="1076"/>
          <ac:picMkLst>
            <pc:docMk/>
            <pc:sldMk cId="2455061356" sldId="277"/>
            <ac:picMk id="6150" creationId="{19354A78-8BA8-E8F6-CA1C-0E100E8BAA06}"/>
          </ac:picMkLst>
        </pc:picChg>
        <pc:cxnChg chg="add mod">
          <ac:chgData name="Evert Van Bever" userId="f6869c4f-2183-409f-a8da-8e040f8ca474" providerId="ADAL" clId="{7B4C28D2-3628-448F-9835-41E582BF73CF}" dt="2024-10-11T07:31:21.410" v="1545" actId="1582"/>
          <ac:cxnSpMkLst>
            <pc:docMk/>
            <pc:sldMk cId="2455061356" sldId="277"/>
            <ac:cxnSpMk id="8" creationId="{1E55F175-A330-5848-C3B6-F0394D5C8B93}"/>
          </ac:cxnSpMkLst>
        </pc:cxnChg>
        <pc:cxnChg chg="add mod ord">
          <ac:chgData name="Evert Van Bever" userId="f6869c4f-2183-409f-a8da-8e040f8ca474" providerId="ADAL" clId="{7B4C28D2-3628-448F-9835-41E582BF73CF}" dt="2024-10-11T07:32:44.680" v="1556" actId="14100"/>
          <ac:cxnSpMkLst>
            <pc:docMk/>
            <pc:sldMk cId="2455061356" sldId="277"/>
            <ac:cxnSpMk id="11" creationId="{B40C5FC8-9599-9C69-7B8D-A86FE5D8301B}"/>
          </ac:cxnSpMkLst>
        </pc:cxnChg>
      </pc:sldChg>
      <pc:sldChg chg="modSp new mod">
        <pc:chgData name="Evert Van Bever" userId="f6869c4f-2183-409f-a8da-8e040f8ca474" providerId="ADAL" clId="{7B4C28D2-3628-448F-9835-41E582BF73CF}" dt="2024-10-11T07:44:59.850" v="1692" actId="790"/>
        <pc:sldMkLst>
          <pc:docMk/>
          <pc:sldMk cId="2617541932" sldId="278"/>
        </pc:sldMkLst>
        <pc:spChg chg="mod">
          <ac:chgData name="Evert Van Bever" userId="f6869c4f-2183-409f-a8da-8e040f8ca474" providerId="ADAL" clId="{7B4C28D2-3628-448F-9835-41E582BF73CF}" dt="2024-10-11T07:44:59.850" v="1692" actId="790"/>
          <ac:spMkLst>
            <pc:docMk/>
            <pc:sldMk cId="2617541932" sldId="278"/>
            <ac:spMk id="2" creationId="{E7B8C55D-8A0B-9F86-4E88-92B2D1116280}"/>
          </ac:spMkLst>
        </pc:spChg>
        <pc:spChg chg="mod">
          <ac:chgData name="Evert Van Bever" userId="f6869c4f-2183-409f-a8da-8e040f8ca474" providerId="ADAL" clId="{7B4C28D2-3628-448F-9835-41E582BF73CF}" dt="2024-10-11T07:40:25.874" v="1589" actId="20577"/>
          <ac:spMkLst>
            <pc:docMk/>
            <pc:sldMk cId="2617541932" sldId="278"/>
            <ac:spMk id="4" creationId="{2D7DE760-FC6F-53D3-3AA1-44C890EA4172}"/>
          </ac:spMkLst>
        </pc:spChg>
      </pc:sldChg>
      <pc:sldChg chg="modSp new mod">
        <pc:chgData name="Evert Van Bever" userId="f6869c4f-2183-409f-a8da-8e040f8ca474" providerId="ADAL" clId="{7B4C28D2-3628-448F-9835-41E582BF73CF}" dt="2024-10-11T07:45:08.809" v="1696" actId="20577"/>
        <pc:sldMkLst>
          <pc:docMk/>
          <pc:sldMk cId="1970030265" sldId="279"/>
        </pc:sldMkLst>
        <pc:spChg chg="mod">
          <ac:chgData name="Evert Van Bever" userId="f6869c4f-2183-409f-a8da-8e040f8ca474" providerId="ADAL" clId="{7B4C28D2-3628-448F-9835-41E582BF73CF}" dt="2024-10-11T07:45:08.809" v="1696" actId="20577"/>
          <ac:spMkLst>
            <pc:docMk/>
            <pc:sldMk cId="1970030265" sldId="279"/>
            <ac:spMk id="2" creationId="{1E1EF5AA-C431-06FD-75AF-6101AEC5E67F}"/>
          </ac:spMkLst>
        </pc:spChg>
      </pc:sldChg>
      <pc:sldChg chg="addSp delSp modSp add mod ord modAnim">
        <pc:chgData name="Evert Van Bever" userId="f6869c4f-2183-409f-a8da-8e040f8ca474" providerId="ADAL" clId="{7B4C28D2-3628-448F-9835-41E582BF73CF}" dt="2024-10-11T07:59:34.430" v="1875"/>
        <pc:sldMkLst>
          <pc:docMk/>
          <pc:sldMk cId="4009580815" sldId="280"/>
        </pc:sldMkLst>
        <pc:spChg chg="del">
          <ac:chgData name="Evert Van Bever" userId="f6869c4f-2183-409f-a8da-8e040f8ca474" providerId="ADAL" clId="{7B4C28D2-3628-448F-9835-41E582BF73CF}" dt="2024-10-11T07:43:41.379" v="1668" actId="478"/>
          <ac:spMkLst>
            <pc:docMk/>
            <pc:sldMk cId="4009580815" sldId="280"/>
            <ac:spMk id="3" creationId="{6802F64A-F1A0-9AAA-D5F6-472B54D22BB9}"/>
          </ac:spMkLst>
        </pc:spChg>
        <pc:spChg chg="mod">
          <ac:chgData name="Evert Van Bever" userId="f6869c4f-2183-409f-a8da-8e040f8ca474" providerId="ADAL" clId="{7B4C28D2-3628-448F-9835-41E582BF73CF}" dt="2024-10-11T07:46:55.704" v="1711" actId="1076"/>
          <ac:spMkLst>
            <pc:docMk/>
            <pc:sldMk cId="4009580815" sldId="280"/>
            <ac:spMk id="4" creationId="{F6C6DF50-60CE-0ECA-D4CD-7001401EECEB}"/>
          </ac:spMkLst>
        </pc:spChg>
        <pc:spChg chg="add mod">
          <ac:chgData name="Evert Van Bever" userId="f6869c4f-2183-409f-a8da-8e040f8ca474" providerId="ADAL" clId="{7B4C28D2-3628-448F-9835-41E582BF73CF}" dt="2024-10-11T07:47:16.331" v="1714" actId="21"/>
          <ac:spMkLst>
            <pc:docMk/>
            <pc:sldMk cId="4009580815" sldId="280"/>
            <ac:spMk id="7" creationId="{F2E1439C-E770-C55D-E334-AA70AB9CA774}"/>
          </ac:spMkLst>
        </pc:spChg>
        <pc:spChg chg="add mod">
          <ac:chgData name="Evert Van Bever" userId="f6869c4f-2183-409f-a8da-8e040f8ca474" providerId="ADAL" clId="{7B4C28D2-3628-448F-9835-41E582BF73CF}" dt="2024-10-11T07:48:01.561" v="1743" actId="1076"/>
          <ac:spMkLst>
            <pc:docMk/>
            <pc:sldMk cId="4009580815" sldId="280"/>
            <ac:spMk id="9" creationId="{8F1C0D76-91BF-33F8-6030-6F596CB3DA80}"/>
          </ac:spMkLst>
        </pc:spChg>
        <pc:spChg chg="add mod">
          <ac:chgData name="Evert Van Bever" userId="f6869c4f-2183-409f-a8da-8e040f8ca474" providerId="ADAL" clId="{7B4C28D2-3628-448F-9835-41E582BF73CF}" dt="2024-10-11T07:47:56.031" v="1742" actId="1038"/>
          <ac:spMkLst>
            <pc:docMk/>
            <pc:sldMk cId="4009580815" sldId="280"/>
            <ac:spMk id="10" creationId="{661DC021-2EC0-DED2-EADF-ACE99B88A159}"/>
          </ac:spMkLst>
        </pc:spChg>
        <pc:spChg chg="add mod ord">
          <ac:chgData name="Evert Van Bever" userId="f6869c4f-2183-409f-a8da-8e040f8ca474" providerId="ADAL" clId="{7B4C28D2-3628-448F-9835-41E582BF73CF}" dt="2024-10-11T07:59:28.317" v="1874" actId="171"/>
          <ac:spMkLst>
            <pc:docMk/>
            <pc:sldMk cId="4009580815" sldId="280"/>
            <ac:spMk id="12" creationId="{80B2A898-96EE-1B91-A636-0DB096A7E2AE}"/>
          </ac:spMkLst>
        </pc:spChg>
        <pc:picChg chg="mod">
          <ac:chgData name="Evert Van Bever" userId="f6869c4f-2183-409f-a8da-8e040f8ca474" providerId="ADAL" clId="{7B4C28D2-3628-448F-9835-41E582BF73CF}" dt="2024-10-11T07:46:18.159" v="1708" actId="1076"/>
          <ac:picMkLst>
            <pc:docMk/>
            <pc:sldMk cId="4009580815" sldId="280"/>
            <ac:picMk id="6150" creationId="{19354A78-8BA8-E8F6-CA1C-0E100E8BAA06}"/>
          </ac:picMkLst>
        </pc:picChg>
      </pc:sldChg>
      <pc:sldChg chg="addSp delSp modSp new mod">
        <pc:chgData name="Evert Van Bever" userId="f6869c4f-2183-409f-a8da-8e040f8ca474" providerId="ADAL" clId="{7B4C28D2-3628-448F-9835-41E582BF73CF}" dt="2024-10-11T07:57:21.280" v="1862" actId="790"/>
        <pc:sldMkLst>
          <pc:docMk/>
          <pc:sldMk cId="137963686" sldId="281"/>
        </pc:sldMkLst>
        <pc:spChg chg="mod ord">
          <ac:chgData name="Evert Van Bever" userId="f6869c4f-2183-409f-a8da-8e040f8ca474" providerId="ADAL" clId="{7B4C28D2-3628-448F-9835-41E582BF73CF}" dt="2024-10-11T07:57:21.280" v="1862" actId="790"/>
          <ac:spMkLst>
            <pc:docMk/>
            <pc:sldMk cId="137963686" sldId="281"/>
            <ac:spMk id="2" creationId="{A4947B9C-E1E6-6405-C6CC-8424F5DF701E}"/>
          </ac:spMkLst>
        </pc:spChg>
        <pc:spChg chg="add del">
          <ac:chgData name="Evert Van Bever" userId="f6869c4f-2183-409f-a8da-8e040f8ca474" providerId="ADAL" clId="{7B4C28D2-3628-448F-9835-41E582BF73CF}" dt="2024-10-11T07:50:15.105" v="1751" actId="22"/>
          <ac:spMkLst>
            <pc:docMk/>
            <pc:sldMk cId="137963686" sldId="281"/>
            <ac:spMk id="6" creationId="{40A61016-14EF-3729-4B9C-5D7FE8AD3D76}"/>
          </ac:spMkLst>
        </pc:spChg>
        <pc:spChg chg="add mod">
          <ac:chgData name="Evert Van Bever" userId="f6869c4f-2183-409f-a8da-8e040f8ca474" providerId="ADAL" clId="{7B4C28D2-3628-448F-9835-41E582BF73CF}" dt="2024-10-11T07:53:04.032" v="1801" actId="14100"/>
          <ac:spMkLst>
            <pc:docMk/>
            <pc:sldMk cId="137963686" sldId="281"/>
            <ac:spMk id="11" creationId="{3D751F76-1CD8-03F6-3AF2-F543BAFAC8D9}"/>
          </ac:spMkLst>
        </pc:spChg>
        <pc:picChg chg="add del mod">
          <ac:chgData name="Evert Van Bever" userId="f6869c4f-2183-409f-a8da-8e040f8ca474" providerId="ADAL" clId="{7B4C28D2-3628-448F-9835-41E582BF73CF}" dt="2024-10-11T07:51:45.031" v="1774" actId="478"/>
          <ac:picMkLst>
            <pc:docMk/>
            <pc:sldMk cId="137963686" sldId="281"/>
            <ac:picMk id="8" creationId="{128D0D6C-90D8-3EF8-F1D7-B8135FFC0691}"/>
          </ac:picMkLst>
        </pc:picChg>
        <pc:picChg chg="add mod ord">
          <ac:chgData name="Evert Van Bever" userId="f6869c4f-2183-409f-a8da-8e040f8ca474" providerId="ADAL" clId="{7B4C28D2-3628-448F-9835-41E582BF73CF}" dt="2024-10-11T07:52:56.865" v="1797" actId="171"/>
          <ac:picMkLst>
            <pc:docMk/>
            <pc:sldMk cId="137963686" sldId="281"/>
            <ac:picMk id="10" creationId="{3DA4FD8A-2D6B-4404-61E4-94EB8A2128CF}"/>
          </ac:picMkLst>
        </pc:picChg>
      </pc:sldChg>
      <pc:sldChg chg="addSp modSp new mod modAnim modNotesTx">
        <pc:chgData name="Evert Van Bever" userId="f6869c4f-2183-409f-a8da-8e040f8ca474" providerId="ADAL" clId="{7B4C28D2-3628-448F-9835-41E582BF73CF}" dt="2024-11-04T15:55:20.172" v="3735"/>
        <pc:sldMkLst>
          <pc:docMk/>
          <pc:sldMk cId="1660945542" sldId="282"/>
        </pc:sldMkLst>
        <pc:spChg chg="mod">
          <ac:chgData name="Evert Van Bever" userId="f6869c4f-2183-409f-a8da-8e040f8ca474" providerId="ADAL" clId="{7B4C28D2-3628-448F-9835-41E582BF73CF}" dt="2024-10-11T08:01:25.530" v="1911" actId="20577"/>
          <ac:spMkLst>
            <pc:docMk/>
            <pc:sldMk cId="1660945542" sldId="282"/>
            <ac:spMk id="2" creationId="{703D7B5C-C7B7-80C1-C811-330689073661}"/>
          </ac:spMkLst>
        </pc:spChg>
        <pc:spChg chg="add mod">
          <ac:chgData name="Evert Van Bever" userId="f6869c4f-2183-409f-a8da-8e040f8ca474" providerId="ADAL" clId="{7B4C28D2-3628-448F-9835-41E582BF73CF}" dt="2024-10-11T07:59:52.480" v="1879" actId="14100"/>
          <ac:spMkLst>
            <pc:docMk/>
            <pc:sldMk cId="1660945542" sldId="282"/>
            <ac:spMk id="6" creationId="{09FBDCE2-AC92-DD01-15A5-1B91FDFEA70D}"/>
          </ac:spMkLst>
        </pc:spChg>
        <pc:spChg chg="add mod">
          <ac:chgData name="Evert Van Bever" userId="f6869c4f-2183-409f-a8da-8e040f8ca474" providerId="ADAL" clId="{7B4C28D2-3628-448F-9835-41E582BF73CF}" dt="2024-10-11T08:00:12.295" v="1882" actId="1076"/>
          <ac:spMkLst>
            <pc:docMk/>
            <pc:sldMk cId="1660945542" sldId="282"/>
            <ac:spMk id="7" creationId="{A2E16CAB-EDC7-95A5-9647-E6865771C13E}"/>
          </ac:spMkLst>
        </pc:spChg>
        <pc:spChg chg="add mod">
          <ac:chgData name="Evert Van Bever" userId="f6869c4f-2183-409f-a8da-8e040f8ca474" providerId="ADAL" clId="{7B4C28D2-3628-448F-9835-41E582BF73CF}" dt="2024-10-11T08:00:22.198" v="1884" actId="1076"/>
          <ac:spMkLst>
            <pc:docMk/>
            <pc:sldMk cId="1660945542" sldId="282"/>
            <ac:spMk id="8" creationId="{124D4934-9ED9-3325-4C2B-2852CCC49B5F}"/>
          </ac:spMkLst>
        </pc:spChg>
        <pc:spChg chg="add mod">
          <ac:chgData name="Evert Van Bever" userId="f6869c4f-2183-409f-a8da-8e040f8ca474" providerId="ADAL" clId="{7B4C28D2-3628-448F-9835-41E582BF73CF}" dt="2024-10-11T08:00:27" v="1886" actId="1076"/>
          <ac:spMkLst>
            <pc:docMk/>
            <pc:sldMk cId="1660945542" sldId="282"/>
            <ac:spMk id="9" creationId="{20F2AC6E-5EAE-4088-5C3D-FFF2F78B0A71}"/>
          </ac:spMkLst>
        </pc:spChg>
        <pc:picChg chg="add mod">
          <ac:chgData name="Evert Van Bever" userId="f6869c4f-2183-409f-a8da-8e040f8ca474" providerId="ADAL" clId="{7B4C28D2-3628-448F-9835-41E582BF73CF}" dt="2024-10-11T07:56:15.839" v="1827" actId="1076"/>
          <ac:picMkLst>
            <pc:docMk/>
            <pc:sldMk cId="1660945542" sldId="282"/>
            <ac:picMk id="5" creationId="{3C164B6E-0034-470D-566E-E9DB2D78B0A4}"/>
          </ac:picMkLst>
        </pc:picChg>
        <pc:picChg chg="add mod">
          <ac:chgData name="Evert Van Bever" userId="f6869c4f-2183-409f-a8da-8e040f8ca474" providerId="ADAL" clId="{7B4C28D2-3628-448F-9835-41E582BF73CF}" dt="2024-10-11T07:54:20.683" v="1818" actId="1076"/>
          <ac:picMkLst>
            <pc:docMk/>
            <pc:sldMk cId="1660945542" sldId="282"/>
            <ac:picMk id="7170" creationId="{E6C56598-F93F-D846-DDE2-398E7B61E014}"/>
          </ac:picMkLst>
        </pc:picChg>
        <pc:picChg chg="add mod">
          <ac:chgData name="Evert Van Bever" userId="f6869c4f-2183-409f-a8da-8e040f8ca474" providerId="ADAL" clId="{7B4C28D2-3628-448F-9835-41E582BF73CF}" dt="2024-10-11T07:55:37.927" v="1823" actId="1076"/>
          <ac:picMkLst>
            <pc:docMk/>
            <pc:sldMk cId="1660945542" sldId="282"/>
            <ac:picMk id="7172" creationId="{5CB4CD6D-08ED-9077-CBC8-99F3CFD2C512}"/>
          </ac:picMkLst>
        </pc:picChg>
      </pc:sldChg>
      <pc:sldChg chg="addSp delSp modSp new mod modAnim">
        <pc:chgData name="Evert Van Bever" userId="f6869c4f-2183-409f-a8da-8e040f8ca474" providerId="ADAL" clId="{7B4C28D2-3628-448F-9835-41E582BF73CF}" dt="2024-11-05T12:44:06.761" v="3890" actId="1076"/>
        <pc:sldMkLst>
          <pc:docMk/>
          <pc:sldMk cId="495667136" sldId="283"/>
        </pc:sldMkLst>
        <pc:spChg chg="mod">
          <ac:chgData name="Evert Van Bever" userId="f6869c4f-2183-409f-a8da-8e040f8ca474" providerId="ADAL" clId="{7B4C28D2-3628-448F-9835-41E582BF73CF}" dt="2024-10-11T08:14:58.175" v="1980" actId="790"/>
          <ac:spMkLst>
            <pc:docMk/>
            <pc:sldMk cId="495667136" sldId="283"/>
            <ac:spMk id="2" creationId="{CB780FBF-7A5A-AE6B-F4EC-FA9FE9B0EF35}"/>
          </ac:spMkLst>
        </pc:spChg>
        <pc:spChg chg="add mod">
          <ac:chgData name="Evert Van Bever" userId="f6869c4f-2183-409f-a8da-8e040f8ca474" providerId="ADAL" clId="{7B4C28D2-3628-448F-9835-41E582BF73CF}" dt="2024-10-11T08:20:55.949" v="2007" actId="14100"/>
          <ac:spMkLst>
            <pc:docMk/>
            <pc:sldMk cId="495667136" sldId="283"/>
            <ac:spMk id="5" creationId="{3201B102-9A77-FE18-2C4B-54A687A5508B}"/>
          </ac:spMkLst>
        </pc:spChg>
        <pc:spChg chg="add mod">
          <ac:chgData name="Evert Van Bever" userId="f6869c4f-2183-409f-a8da-8e040f8ca474" providerId="ADAL" clId="{7B4C28D2-3628-448F-9835-41E582BF73CF}" dt="2024-11-05T12:44:06.761" v="3890" actId="1076"/>
          <ac:spMkLst>
            <pc:docMk/>
            <pc:sldMk cId="495667136" sldId="283"/>
            <ac:spMk id="6" creationId="{D5BE4AAC-5C29-3609-3A39-B9F542E1113A}"/>
          </ac:spMkLst>
        </pc:spChg>
        <pc:spChg chg="add mod">
          <ac:chgData name="Evert Van Bever" userId="f6869c4f-2183-409f-a8da-8e040f8ca474" providerId="ADAL" clId="{7B4C28D2-3628-448F-9835-41E582BF73CF}" dt="2024-10-11T08:23:55.645" v="2030" actId="1076"/>
          <ac:spMkLst>
            <pc:docMk/>
            <pc:sldMk cId="495667136" sldId="283"/>
            <ac:spMk id="7" creationId="{1AF657B1-1D9E-8D65-1C37-2D04C99D0631}"/>
          </ac:spMkLst>
        </pc:spChg>
        <pc:spChg chg="add mod">
          <ac:chgData name="Evert Van Bever" userId="f6869c4f-2183-409f-a8da-8e040f8ca474" providerId="ADAL" clId="{7B4C28D2-3628-448F-9835-41E582BF73CF}" dt="2024-10-11T08:24:01.644" v="2032" actId="1076"/>
          <ac:spMkLst>
            <pc:docMk/>
            <pc:sldMk cId="495667136" sldId="283"/>
            <ac:spMk id="8" creationId="{A5959C7F-E532-8466-0F78-EE07F0402B2E}"/>
          </ac:spMkLst>
        </pc:spChg>
        <pc:spChg chg="add mod">
          <ac:chgData name="Evert Van Bever" userId="f6869c4f-2183-409f-a8da-8e040f8ca474" providerId="ADAL" clId="{7B4C28D2-3628-448F-9835-41E582BF73CF}" dt="2024-10-11T08:24:07.284" v="2033" actId="1076"/>
          <ac:spMkLst>
            <pc:docMk/>
            <pc:sldMk cId="495667136" sldId="283"/>
            <ac:spMk id="9" creationId="{419F7AC2-D70E-C5D3-6BC6-63C499440499}"/>
          </ac:spMkLst>
        </pc:spChg>
        <pc:spChg chg="add">
          <ac:chgData name="Evert Van Bever" userId="f6869c4f-2183-409f-a8da-8e040f8ca474" providerId="ADAL" clId="{7B4C28D2-3628-448F-9835-41E582BF73CF}" dt="2024-10-11T08:33:38.814" v="2049" actId="11529"/>
          <ac:spMkLst>
            <pc:docMk/>
            <pc:sldMk cId="495667136" sldId="283"/>
            <ac:spMk id="11" creationId="{11C73FB4-E116-476A-95BF-DDA91ECF4E38}"/>
          </ac:spMkLst>
        </pc:spChg>
        <pc:spChg chg="add mod">
          <ac:chgData name="Evert Van Bever" userId="f6869c4f-2183-409f-a8da-8e040f8ca474" providerId="ADAL" clId="{7B4C28D2-3628-448F-9835-41E582BF73CF}" dt="2024-10-11T08:37:26.194" v="2062" actId="1076"/>
          <ac:spMkLst>
            <pc:docMk/>
            <pc:sldMk cId="495667136" sldId="283"/>
            <ac:spMk id="12" creationId="{3A34CAAF-78E1-36B0-D3C0-133C14F7DA50}"/>
          </ac:spMkLst>
        </pc:spChg>
        <pc:picChg chg="add del mod">
          <ac:chgData name="Evert Van Bever" userId="f6869c4f-2183-409f-a8da-8e040f8ca474" providerId="ADAL" clId="{7B4C28D2-3628-448F-9835-41E582BF73CF}" dt="2024-10-11T08:18:32.760" v="1998" actId="478"/>
          <ac:picMkLst>
            <pc:docMk/>
            <pc:sldMk cId="495667136" sldId="283"/>
            <ac:picMk id="6" creationId="{9DC77D0A-DC0C-CB26-96A8-E910EC39AAEA}"/>
          </ac:picMkLst>
        </pc:picChg>
        <pc:picChg chg="add mod">
          <ac:chgData name="Evert Van Bever" userId="f6869c4f-2183-409f-a8da-8e040f8ca474" providerId="ADAL" clId="{7B4C28D2-3628-448F-9835-41E582BF73CF}" dt="2024-10-11T08:25:42.171" v="2039" actId="1076"/>
          <ac:picMkLst>
            <pc:docMk/>
            <pc:sldMk cId="495667136" sldId="283"/>
            <ac:picMk id="10" creationId="{BAE2A1BD-A123-8D96-E5DD-9D54B240E336}"/>
          </ac:picMkLst>
        </pc:picChg>
        <pc:picChg chg="add mod">
          <ac:chgData name="Evert Van Bever" userId="f6869c4f-2183-409f-a8da-8e040f8ca474" providerId="ADAL" clId="{7B4C28D2-3628-448F-9835-41E582BF73CF}" dt="2024-10-11T08:39:26.669" v="2075" actId="1076"/>
          <ac:picMkLst>
            <pc:docMk/>
            <pc:sldMk cId="495667136" sldId="283"/>
            <ac:picMk id="8194" creationId="{98A76160-C08E-2BDC-63AA-45C871C68D98}"/>
          </ac:picMkLst>
        </pc:picChg>
      </pc:sldChg>
      <pc:sldChg chg="addSp delSp modSp add mod ord modAnim modNotesTx">
        <pc:chgData name="Evert Van Bever" userId="f6869c4f-2183-409f-a8da-8e040f8ca474" providerId="ADAL" clId="{7B4C28D2-3628-448F-9835-41E582BF73CF}" dt="2024-10-18T12:54:28.708" v="3679" actId="5793"/>
        <pc:sldMkLst>
          <pc:docMk/>
          <pc:sldMk cId="4202846450" sldId="284"/>
        </pc:sldMkLst>
        <pc:spChg chg="mod">
          <ac:chgData name="Evert Van Bever" userId="f6869c4f-2183-409f-a8da-8e040f8ca474" providerId="ADAL" clId="{7B4C28D2-3628-448F-9835-41E582BF73CF}" dt="2024-10-11T08:42:50.275" v="2106" actId="790"/>
          <ac:spMkLst>
            <pc:docMk/>
            <pc:sldMk cId="4202846450" sldId="284"/>
            <ac:spMk id="2" creationId="{A4947B9C-E1E6-6405-C6CC-8424F5DF701E}"/>
          </ac:spMkLst>
        </pc:spChg>
        <pc:spChg chg="del">
          <ac:chgData name="Evert Van Bever" userId="f6869c4f-2183-409f-a8da-8e040f8ca474" providerId="ADAL" clId="{7B4C28D2-3628-448F-9835-41E582BF73CF}" dt="2024-10-11T08:42:53.292" v="2107" actId="478"/>
          <ac:spMkLst>
            <pc:docMk/>
            <pc:sldMk cId="4202846450" sldId="284"/>
            <ac:spMk id="3" creationId="{FD960468-5A92-23E0-4413-A19F20A41B49}"/>
          </ac:spMkLst>
        </pc:spChg>
        <pc:spChg chg="del">
          <ac:chgData name="Evert Van Bever" userId="f6869c4f-2183-409f-a8da-8e040f8ca474" providerId="ADAL" clId="{7B4C28D2-3628-448F-9835-41E582BF73CF}" dt="2024-10-11T08:41:54.836" v="2099" actId="478"/>
          <ac:spMkLst>
            <pc:docMk/>
            <pc:sldMk cId="4202846450" sldId="284"/>
            <ac:spMk id="4" creationId="{2626D153-A9A8-4C27-8394-69FCD2A74ACB}"/>
          </ac:spMkLst>
        </pc:spChg>
        <pc:spChg chg="add mod">
          <ac:chgData name="Evert Van Bever" userId="f6869c4f-2183-409f-a8da-8e040f8ca474" providerId="ADAL" clId="{7B4C28D2-3628-448F-9835-41E582BF73CF}" dt="2024-10-11T08:43:09.380" v="2111" actId="207"/>
          <ac:spMkLst>
            <pc:docMk/>
            <pc:sldMk cId="4202846450" sldId="284"/>
            <ac:spMk id="5" creationId="{752A5169-BA2C-B79B-DB7D-37DD537F4293}"/>
          </ac:spMkLst>
        </pc:spChg>
        <pc:spChg chg="add mod">
          <ac:chgData name="Evert Van Bever" userId="f6869c4f-2183-409f-a8da-8e040f8ca474" providerId="ADAL" clId="{7B4C28D2-3628-448F-9835-41E582BF73CF}" dt="2024-10-11T08:43:22.632" v="2113" actId="1076"/>
          <ac:spMkLst>
            <pc:docMk/>
            <pc:sldMk cId="4202846450" sldId="284"/>
            <ac:spMk id="6" creationId="{5AEB39FF-A736-183F-95CF-C796062A50E3}"/>
          </ac:spMkLst>
        </pc:spChg>
        <pc:spChg chg="mod">
          <ac:chgData name="Evert Van Bever" userId="f6869c4f-2183-409f-a8da-8e040f8ca474" providerId="ADAL" clId="{7B4C28D2-3628-448F-9835-41E582BF73CF}" dt="2024-10-11T08:42:28.522" v="2105" actId="14100"/>
          <ac:spMkLst>
            <pc:docMk/>
            <pc:sldMk cId="4202846450" sldId="284"/>
            <ac:spMk id="11" creationId="{3D751F76-1CD8-03F6-3AF2-F543BAFAC8D9}"/>
          </ac:spMkLst>
        </pc:spChg>
        <pc:picChg chg="mod">
          <ac:chgData name="Evert Van Bever" userId="f6869c4f-2183-409f-a8da-8e040f8ca474" providerId="ADAL" clId="{7B4C28D2-3628-448F-9835-41E582BF73CF}" dt="2024-10-11T08:42:08.970" v="2101" actId="14100"/>
          <ac:picMkLst>
            <pc:docMk/>
            <pc:sldMk cId="4202846450" sldId="284"/>
            <ac:picMk id="10" creationId="{3DA4FD8A-2D6B-4404-61E4-94EB8A2128CF}"/>
          </ac:picMkLst>
        </pc:picChg>
      </pc:sldChg>
      <pc:sldChg chg="new del">
        <pc:chgData name="Evert Van Bever" userId="f6869c4f-2183-409f-a8da-8e040f8ca474" providerId="ADAL" clId="{7B4C28D2-3628-448F-9835-41E582BF73CF}" dt="2024-10-11T08:47:03.820" v="2122" actId="680"/>
        <pc:sldMkLst>
          <pc:docMk/>
          <pc:sldMk cId="3262822664" sldId="285"/>
        </pc:sldMkLst>
      </pc:sldChg>
      <pc:sldChg chg="modSp new mod">
        <pc:chgData name="Evert Van Bever" userId="f6869c4f-2183-409f-a8da-8e040f8ca474" providerId="ADAL" clId="{7B4C28D2-3628-448F-9835-41E582BF73CF}" dt="2024-10-11T08:47:22.554" v="2143" actId="790"/>
        <pc:sldMkLst>
          <pc:docMk/>
          <pc:sldMk cId="3919579470" sldId="285"/>
        </pc:sldMkLst>
        <pc:spChg chg="mod">
          <ac:chgData name="Evert Van Bever" userId="f6869c4f-2183-409f-a8da-8e040f8ca474" providerId="ADAL" clId="{7B4C28D2-3628-448F-9835-41E582BF73CF}" dt="2024-10-11T08:47:22.554" v="2143" actId="790"/>
          <ac:spMkLst>
            <pc:docMk/>
            <pc:sldMk cId="3919579470" sldId="285"/>
            <ac:spMk id="2" creationId="{7BAAE845-24D0-7098-1A46-495421AB1562}"/>
          </ac:spMkLst>
        </pc:spChg>
        <pc:spChg chg="mod">
          <ac:chgData name="Evert Van Bever" userId="f6869c4f-2183-409f-a8da-8e040f8ca474" providerId="ADAL" clId="{7B4C28D2-3628-448F-9835-41E582BF73CF}" dt="2024-10-11T08:47:11.468" v="2124" actId="20577"/>
          <ac:spMkLst>
            <pc:docMk/>
            <pc:sldMk cId="3919579470" sldId="285"/>
            <ac:spMk id="4" creationId="{F2FA4FDC-3C01-F088-7E79-164C5959C128}"/>
          </ac:spMkLst>
        </pc:spChg>
      </pc:sldChg>
      <pc:sldChg chg="addSp delSp modSp new mod modShow">
        <pc:chgData name="Evert Van Bever" userId="f6869c4f-2183-409f-a8da-8e040f8ca474" providerId="ADAL" clId="{7B4C28D2-3628-448F-9835-41E582BF73CF}" dt="2024-10-11T09:09:05.229" v="2235" actId="1076"/>
        <pc:sldMkLst>
          <pc:docMk/>
          <pc:sldMk cId="2734666272" sldId="286"/>
        </pc:sldMkLst>
        <pc:spChg chg="mod">
          <ac:chgData name="Evert Van Bever" userId="f6869c4f-2183-409f-a8da-8e040f8ca474" providerId="ADAL" clId="{7B4C28D2-3628-448F-9835-41E582BF73CF}" dt="2024-10-11T09:04:41.901" v="2207" actId="790"/>
          <ac:spMkLst>
            <pc:docMk/>
            <pc:sldMk cId="2734666272" sldId="286"/>
            <ac:spMk id="2" creationId="{7A264A64-7C56-A288-AACB-674DB255C181}"/>
          </ac:spMkLst>
        </pc:spChg>
        <pc:spChg chg="add del mod">
          <ac:chgData name="Evert Van Bever" userId="f6869c4f-2183-409f-a8da-8e040f8ca474" providerId="ADAL" clId="{7B4C28D2-3628-448F-9835-41E582BF73CF}" dt="2024-10-11T09:06:27.736" v="2227" actId="20577"/>
          <ac:spMkLst>
            <pc:docMk/>
            <pc:sldMk cId="2734666272" sldId="286"/>
            <ac:spMk id="4" creationId="{E10B7D67-C062-2034-622E-4FA9F27BC8DD}"/>
          </ac:spMkLst>
        </pc:spChg>
        <pc:spChg chg="add mod">
          <ac:chgData name="Evert Van Bever" userId="f6869c4f-2183-409f-a8da-8e040f8ca474" providerId="ADAL" clId="{7B4C28D2-3628-448F-9835-41E582BF73CF}" dt="2024-10-11T09:04:59.751" v="2210"/>
          <ac:spMkLst>
            <pc:docMk/>
            <pc:sldMk cId="2734666272" sldId="286"/>
            <ac:spMk id="5" creationId="{D3A7DC26-739F-2DBF-E3BC-BE15DF320B6D}"/>
          </ac:spMkLst>
        </pc:spChg>
        <pc:picChg chg="add mod">
          <ac:chgData name="Evert Van Bever" userId="f6869c4f-2183-409f-a8da-8e040f8ca474" providerId="ADAL" clId="{7B4C28D2-3628-448F-9835-41E582BF73CF}" dt="2024-10-11T09:09:05.229" v="2235" actId="1076"/>
          <ac:picMkLst>
            <pc:docMk/>
            <pc:sldMk cId="2734666272" sldId="286"/>
            <ac:picMk id="9219" creationId="{DA13E9F2-D2AC-6074-4857-20A80CCEBF3B}"/>
          </ac:picMkLst>
        </pc:picChg>
      </pc:sldChg>
      <pc:sldChg chg="addSp modSp add mod modNotesTx">
        <pc:chgData name="Evert Van Bever" userId="f6869c4f-2183-409f-a8da-8e040f8ca474" providerId="ADAL" clId="{7B4C28D2-3628-448F-9835-41E582BF73CF}" dt="2024-11-05T12:45:57.327" v="3895" actId="1076"/>
        <pc:sldMkLst>
          <pc:docMk/>
          <pc:sldMk cId="618868531" sldId="287"/>
        </pc:sldMkLst>
        <pc:spChg chg="add mod">
          <ac:chgData name="Evert Van Bever" userId="f6869c4f-2183-409f-a8da-8e040f8ca474" providerId="ADAL" clId="{7B4C28D2-3628-448F-9835-41E582BF73CF}" dt="2024-11-05T12:45:57.327" v="3895" actId="1076"/>
          <ac:spMkLst>
            <pc:docMk/>
            <pc:sldMk cId="618868531" sldId="287"/>
            <ac:spMk id="7" creationId="{F828E6A7-60A5-C027-3F22-2DDFB157111A}"/>
          </ac:spMkLst>
        </pc:spChg>
        <pc:picChg chg="add mod">
          <ac:chgData name="Evert Van Bever" userId="f6869c4f-2183-409f-a8da-8e040f8ca474" providerId="ADAL" clId="{7B4C28D2-3628-448F-9835-41E582BF73CF}" dt="2024-10-11T09:19:39.218" v="2248" actId="1076"/>
          <ac:picMkLst>
            <pc:docMk/>
            <pc:sldMk cId="618868531" sldId="287"/>
            <ac:picMk id="5" creationId="{F2D06A03-AA28-5FBA-34E2-384F5A9EBEF7}"/>
          </ac:picMkLst>
        </pc:picChg>
        <pc:picChg chg="add mod">
          <ac:chgData name="Evert Van Bever" userId="f6869c4f-2183-409f-a8da-8e040f8ca474" providerId="ADAL" clId="{7B4C28D2-3628-448F-9835-41E582BF73CF}" dt="2024-10-11T09:19:53.115" v="2251" actId="1076"/>
          <ac:picMkLst>
            <pc:docMk/>
            <pc:sldMk cId="618868531" sldId="287"/>
            <ac:picMk id="6" creationId="{89A19782-5456-37A2-79C7-397AFF20B035}"/>
          </ac:picMkLst>
        </pc:picChg>
        <pc:picChg chg="add mod">
          <ac:chgData name="Evert Van Bever" userId="f6869c4f-2183-409f-a8da-8e040f8ca474" providerId="ADAL" clId="{7B4C28D2-3628-448F-9835-41E582BF73CF}" dt="2024-10-11T09:19:33.275" v="2247" actId="1076"/>
          <ac:picMkLst>
            <pc:docMk/>
            <pc:sldMk cId="618868531" sldId="287"/>
            <ac:picMk id="10242" creationId="{2281BAF0-4ECB-345A-0393-1F091F499C22}"/>
          </ac:picMkLst>
        </pc:picChg>
      </pc:sldChg>
      <pc:sldChg chg="addSp delSp modSp new mod modAnim modNotesTx">
        <pc:chgData name="Evert Van Bever" userId="f6869c4f-2183-409f-a8da-8e040f8ca474" providerId="ADAL" clId="{7B4C28D2-3628-448F-9835-41E582BF73CF}" dt="2024-11-04T16:00:00.673" v="3753"/>
        <pc:sldMkLst>
          <pc:docMk/>
          <pc:sldMk cId="1425844249" sldId="288"/>
        </pc:sldMkLst>
        <pc:spChg chg="mod">
          <ac:chgData name="Evert Van Bever" userId="f6869c4f-2183-409f-a8da-8e040f8ca474" providerId="ADAL" clId="{7B4C28D2-3628-448F-9835-41E582BF73CF}" dt="2024-10-11T09:20:48.045" v="2293" actId="790"/>
          <ac:spMkLst>
            <pc:docMk/>
            <pc:sldMk cId="1425844249" sldId="288"/>
            <ac:spMk id="2" creationId="{309EE676-7D41-5CD3-AFA0-38ACE9C7A0DD}"/>
          </ac:spMkLst>
        </pc:spChg>
        <pc:spChg chg="mod">
          <ac:chgData name="Evert Van Bever" userId="f6869c4f-2183-409f-a8da-8e040f8ca474" providerId="ADAL" clId="{7B4C28D2-3628-448F-9835-41E582BF73CF}" dt="2024-10-11T09:26:24.879" v="2325" actId="20577"/>
          <ac:spMkLst>
            <pc:docMk/>
            <pc:sldMk cId="1425844249" sldId="288"/>
            <ac:spMk id="3" creationId="{EE491DAB-2DDB-995E-D3B3-319E4DCAA50B}"/>
          </ac:spMkLst>
        </pc:spChg>
        <pc:spChg chg="mod">
          <ac:chgData name="Evert Van Bever" userId="f6869c4f-2183-409f-a8da-8e040f8ca474" providerId="ADAL" clId="{7B4C28D2-3628-448F-9835-41E582BF73CF}" dt="2024-10-11T09:26:21.094" v="2322" actId="21"/>
          <ac:spMkLst>
            <pc:docMk/>
            <pc:sldMk cId="1425844249" sldId="288"/>
            <ac:spMk id="4" creationId="{98493FB0-01FA-9DCC-2C36-7B2864B2A647}"/>
          </ac:spMkLst>
        </pc:spChg>
        <pc:spChg chg="add mod">
          <ac:chgData name="Evert Van Bever" userId="f6869c4f-2183-409f-a8da-8e040f8ca474" providerId="ADAL" clId="{7B4C28D2-3628-448F-9835-41E582BF73CF}" dt="2024-11-04T15:59:47.983" v="3751" actId="1076"/>
          <ac:spMkLst>
            <pc:docMk/>
            <pc:sldMk cId="1425844249" sldId="288"/>
            <ac:spMk id="5" creationId="{693542A4-1870-D8C8-7C1C-677FDF32CA91}"/>
          </ac:spMkLst>
        </pc:spChg>
        <pc:spChg chg="add del">
          <ac:chgData name="Evert Van Bever" userId="f6869c4f-2183-409f-a8da-8e040f8ca474" providerId="ADAL" clId="{7B4C28D2-3628-448F-9835-41E582BF73CF}" dt="2024-10-11T09:26:11.384" v="2319" actId="22"/>
          <ac:spMkLst>
            <pc:docMk/>
            <pc:sldMk cId="1425844249" sldId="288"/>
            <ac:spMk id="6" creationId="{AD3E77D9-70FE-9407-3A1D-E0F3F6315D57}"/>
          </ac:spMkLst>
        </pc:spChg>
        <pc:picChg chg="add mod">
          <ac:chgData name="Evert Van Bever" userId="f6869c4f-2183-409f-a8da-8e040f8ca474" providerId="ADAL" clId="{7B4C28D2-3628-448F-9835-41E582BF73CF}" dt="2024-10-11T09:28:00.690" v="2334" actId="1076"/>
          <ac:picMkLst>
            <pc:docMk/>
            <pc:sldMk cId="1425844249" sldId="288"/>
            <ac:picMk id="8" creationId="{EF374363-2541-B357-9693-4A6843FA2C18}"/>
          </ac:picMkLst>
        </pc:picChg>
        <pc:picChg chg="add mod">
          <ac:chgData name="Evert Van Bever" userId="f6869c4f-2183-409f-a8da-8e040f8ca474" providerId="ADAL" clId="{7B4C28D2-3628-448F-9835-41E582BF73CF}" dt="2024-10-11T09:26:32.043" v="2328" actId="1076"/>
          <ac:picMkLst>
            <pc:docMk/>
            <pc:sldMk cId="1425844249" sldId="288"/>
            <ac:picMk id="11266" creationId="{38046485-9AD4-2113-3A66-8B614FCF29C7}"/>
          </ac:picMkLst>
        </pc:picChg>
      </pc:sldChg>
      <pc:sldChg chg="addSp delSp modSp new mod modNotesTx">
        <pc:chgData name="Evert Van Bever" userId="f6869c4f-2183-409f-a8da-8e040f8ca474" providerId="ADAL" clId="{7B4C28D2-3628-448F-9835-41E582BF73CF}" dt="2024-11-05T13:08:19.573" v="3914" actId="1076"/>
        <pc:sldMkLst>
          <pc:docMk/>
          <pc:sldMk cId="2665861076" sldId="289"/>
        </pc:sldMkLst>
        <pc:spChg chg="mod">
          <ac:chgData name="Evert Van Bever" userId="f6869c4f-2183-409f-a8da-8e040f8ca474" providerId="ADAL" clId="{7B4C28D2-3628-448F-9835-41E582BF73CF}" dt="2024-10-11T09:35:42.716" v="2359" actId="790"/>
          <ac:spMkLst>
            <pc:docMk/>
            <pc:sldMk cId="2665861076" sldId="289"/>
            <ac:spMk id="2" creationId="{FCCCA47C-9BB2-0E29-6D3E-B656B2575075}"/>
          </ac:spMkLst>
        </pc:spChg>
        <pc:spChg chg="mod">
          <ac:chgData name="Evert Van Bever" userId="f6869c4f-2183-409f-a8da-8e040f8ca474" providerId="ADAL" clId="{7B4C28D2-3628-448F-9835-41E582BF73CF}" dt="2024-10-11T09:39:00.838" v="2427" actId="20577"/>
          <ac:spMkLst>
            <pc:docMk/>
            <pc:sldMk cId="2665861076" sldId="289"/>
            <ac:spMk id="3" creationId="{C1AB215A-6C1E-7E3F-A929-40358C8F5370}"/>
          </ac:spMkLst>
        </pc:spChg>
        <pc:spChg chg="mod">
          <ac:chgData name="Evert Van Bever" userId="f6869c4f-2183-409f-a8da-8e040f8ca474" providerId="ADAL" clId="{7B4C28D2-3628-448F-9835-41E582BF73CF}" dt="2024-10-11T09:38:38.999" v="2421" actId="20577"/>
          <ac:spMkLst>
            <pc:docMk/>
            <pc:sldMk cId="2665861076" sldId="289"/>
            <ac:spMk id="4" creationId="{7F5ADDDA-6AD5-E7E2-BE09-2DF9E5E8FAEB}"/>
          </ac:spMkLst>
        </pc:spChg>
        <pc:spChg chg="add mod">
          <ac:chgData name="Evert Van Bever" userId="f6869c4f-2183-409f-a8da-8e040f8ca474" providerId="ADAL" clId="{7B4C28D2-3628-448F-9835-41E582BF73CF}" dt="2024-11-05T13:08:19.573" v="3914" actId="1076"/>
          <ac:spMkLst>
            <pc:docMk/>
            <pc:sldMk cId="2665861076" sldId="289"/>
            <ac:spMk id="5" creationId="{B2FC0F4F-D5DF-3BC2-49D1-DDE6CF629EDA}"/>
          </ac:spMkLst>
        </pc:spChg>
        <pc:picChg chg="add del mod">
          <ac:chgData name="Evert Van Bever" userId="f6869c4f-2183-409f-a8da-8e040f8ca474" providerId="ADAL" clId="{7B4C28D2-3628-448F-9835-41E582BF73CF}" dt="2024-11-05T13:03:22.318" v="3899" actId="478"/>
          <ac:picMkLst>
            <pc:docMk/>
            <pc:sldMk cId="2665861076" sldId="289"/>
            <ac:picMk id="1026" creationId="{C72CCA49-233B-978C-D071-357696DF2254}"/>
          </ac:picMkLst>
        </pc:picChg>
        <pc:picChg chg="add del mod">
          <ac:chgData name="Evert Van Bever" userId="f6869c4f-2183-409f-a8da-8e040f8ca474" providerId="ADAL" clId="{7B4C28D2-3628-448F-9835-41E582BF73CF}" dt="2024-11-05T13:03:26.402" v="3900" actId="478"/>
          <ac:picMkLst>
            <pc:docMk/>
            <pc:sldMk cId="2665861076" sldId="289"/>
            <ac:picMk id="12290" creationId="{2F174D08-CA4F-904B-DF55-A9523EF455AA}"/>
          </ac:picMkLst>
        </pc:picChg>
      </pc:sldChg>
      <pc:sldChg chg="modSp new mod modNotesTx">
        <pc:chgData name="Evert Van Bever" userId="f6869c4f-2183-409f-a8da-8e040f8ca474" providerId="ADAL" clId="{7B4C28D2-3628-448F-9835-41E582BF73CF}" dt="2024-11-05T13:12:11.877" v="3934" actId="6549"/>
        <pc:sldMkLst>
          <pc:docMk/>
          <pc:sldMk cId="925076680" sldId="290"/>
        </pc:sldMkLst>
        <pc:spChg chg="mod">
          <ac:chgData name="Evert Van Bever" userId="f6869c4f-2183-409f-a8da-8e040f8ca474" providerId="ADAL" clId="{7B4C28D2-3628-448F-9835-41E582BF73CF}" dt="2024-10-11T09:39:48.754" v="2430" actId="27636"/>
          <ac:spMkLst>
            <pc:docMk/>
            <pc:sldMk cId="925076680" sldId="290"/>
            <ac:spMk id="2" creationId="{87A9CBC2-B1E0-4BBA-AF2F-EFFD66EF4B66}"/>
          </ac:spMkLst>
        </pc:spChg>
        <pc:spChg chg="mod">
          <ac:chgData name="Evert Van Bever" userId="f6869c4f-2183-409f-a8da-8e040f8ca474" providerId="ADAL" clId="{7B4C28D2-3628-448F-9835-41E582BF73CF}" dt="2024-11-05T13:12:03.113" v="3933"/>
          <ac:spMkLst>
            <pc:docMk/>
            <pc:sldMk cId="925076680" sldId="290"/>
            <ac:spMk id="4" creationId="{40B7174E-BA9B-B7F7-478C-0FDEA8F22967}"/>
          </ac:spMkLst>
        </pc:spChg>
      </pc:sldChg>
      <pc:sldChg chg="modSp new mod">
        <pc:chgData name="Evert Van Bever" userId="f6869c4f-2183-409f-a8da-8e040f8ca474" providerId="ADAL" clId="{7B4C28D2-3628-448F-9835-41E582BF73CF}" dt="2024-10-11T09:46:13.540" v="2689" actId="790"/>
        <pc:sldMkLst>
          <pc:docMk/>
          <pc:sldMk cId="2979322503" sldId="291"/>
        </pc:sldMkLst>
        <pc:spChg chg="mod">
          <ac:chgData name="Evert Van Bever" userId="f6869c4f-2183-409f-a8da-8e040f8ca474" providerId="ADAL" clId="{7B4C28D2-3628-448F-9835-41E582BF73CF}" dt="2024-10-11T09:46:13.540" v="2689" actId="790"/>
          <ac:spMkLst>
            <pc:docMk/>
            <pc:sldMk cId="2979322503" sldId="291"/>
            <ac:spMk id="2" creationId="{1376898C-9900-286D-A60C-321F6F750E99}"/>
          </ac:spMkLst>
        </pc:spChg>
        <pc:spChg chg="mod">
          <ac:chgData name="Evert Van Bever" userId="f6869c4f-2183-409f-a8da-8e040f8ca474" providerId="ADAL" clId="{7B4C28D2-3628-448F-9835-41E582BF73CF}" dt="2024-10-11T09:46:04.812" v="2670" actId="20577"/>
          <ac:spMkLst>
            <pc:docMk/>
            <pc:sldMk cId="2979322503" sldId="291"/>
            <ac:spMk id="4" creationId="{0AB07320-E22D-FA1F-4756-2FD319599D9E}"/>
          </ac:spMkLst>
        </pc:spChg>
      </pc:sldChg>
      <pc:sldChg chg="addSp modSp new del mod">
        <pc:chgData name="Evert Van Bever" userId="f6869c4f-2183-409f-a8da-8e040f8ca474" providerId="ADAL" clId="{7B4C28D2-3628-448F-9835-41E582BF73CF}" dt="2024-10-11T11:19:53.963" v="2809" actId="2696"/>
        <pc:sldMkLst>
          <pc:docMk/>
          <pc:sldMk cId="1199119033" sldId="292"/>
        </pc:sldMkLst>
        <pc:spChg chg="mod">
          <ac:chgData name="Evert Van Bever" userId="f6869c4f-2183-409f-a8da-8e040f8ca474" providerId="ADAL" clId="{7B4C28D2-3628-448F-9835-41E582BF73CF}" dt="2024-10-11T11:19:34.491" v="2799" actId="21"/>
          <ac:spMkLst>
            <pc:docMk/>
            <pc:sldMk cId="1199119033" sldId="292"/>
            <ac:spMk id="2" creationId="{DC946018-4E6A-224A-297A-F5901FB798F1}"/>
          </ac:spMkLst>
        </pc:spChg>
        <pc:spChg chg="mod">
          <ac:chgData name="Evert Van Bever" userId="f6869c4f-2183-409f-a8da-8e040f8ca474" providerId="ADAL" clId="{7B4C28D2-3628-448F-9835-41E582BF73CF}" dt="2024-10-11T11:19:47.314" v="2805" actId="27636"/>
          <ac:spMkLst>
            <pc:docMk/>
            <pc:sldMk cId="1199119033" sldId="292"/>
            <ac:spMk id="3" creationId="{EB633DF6-EF7F-2598-A254-8988885DF438}"/>
          </ac:spMkLst>
        </pc:spChg>
        <pc:picChg chg="add mod">
          <ac:chgData name="Evert Van Bever" userId="f6869c4f-2183-409f-a8da-8e040f8ca474" providerId="ADAL" clId="{7B4C28D2-3628-448F-9835-41E582BF73CF}" dt="2024-10-11T11:19:24.845" v="2797" actId="14100"/>
          <ac:picMkLst>
            <pc:docMk/>
            <pc:sldMk cId="1199119033" sldId="292"/>
            <ac:picMk id="13314" creationId="{DC5BF732-0029-CA37-2211-5C0BA3177598}"/>
          </ac:picMkLst>
        </pc:picChg>
      </pc:sldChg>
      <pc:sldChg chg="add del">
        <pc:chgData name="Evert Van Bever" userId="f6869c4f-2183-409f-a8da-8e040f8ca474" providerId="ADAL" clId="{7B4C28D2-3628-448F-9835-41E582BF73CF}" dt="2024-10-11T11:19:58.625" v="2811"/>
        <pc:sldMkLst>
          <pc:docMk/>
          <pc:sldMk cId="3453735592" sldId="292"/>
        </pc:sldMkLst>
      </pc:sldChg>
      <pc:sldChg chg="modSp new mod">
        <pc:chgData name="Evert Van Bever" userId="f6869c4f-2183-409f-a8da-8e040f8ca474" providerId="ADAL" clId="{7B4C28D2-3628-448F-9835-41E582BF73CF}" dt="2024-11-05T13:13:05.272" v="3935" actId="790"/>
        <pc:sldMkLst>
          <pc:docMk/>
          <pc:sldMk cId="1635021364" sldId="293"/>
        </pc:sldMkLst>
        <pc:spChg chg="mod">
          <ac:chgData name="Evert Van Bever" userId="f6869c4f-2183-409f-a8da-8e040f8ca474" providerId="ADAL" clId="{7B4C28D2-3628-448F-9835-41E582BF73CF}" dt="2024-11-05T13:13:05.272" v="3935" actId="790"/>
          <ac:spMkLst>
            <pc:docMk/>
            <pc:sldMk cId="1635021364" sldId="293"/>
            <ac:spMk id="2" creationId="{140FCBDC-EAF4-A600-BA9A-2E6E56C17BFB}"/>
          </ac:spMkLst>
        </pc:spChg>
        <pc:spChg chg="mod">
          <ac:chgData name="Evert Van Bever" userId="f6869c4f-2183-409f-a8da-8e040f8ca474" providerId="ADAL" clId="{7B4C28D2-3628-448F-9835-41E582BF73CF}" dt="2024-10-11T10:02:05.993" v="2706" actId="20577"/>
          <ac:spMkLst>
            <pc:docMk/>
            <pc:sldMk cId="1635021364" sldId="293"/>
            <ac:spMk id="4" creationId="{94F010DD-06E7-1A65-7F28-A2264F1A7F37}"/>
          </ac:spMkLst>
        </pc:spChg>
      </pc:sldChg>
      <pc:sldChg chg="modSp add del mod ord">
        <pc:chgData name="Evert Van Bever" userId="f6869c4f-2183-409f-a8da-8e040f8ca474" providerId="ADAL" clId="{7B4C28D2-3628-448F-9835-41E582BF73CF}" dt="2024-10-11T11:34:06.553" v="2911" actId="2696"/>
        <pc:sldMkLst>
          <pc:docMk/>
          <pc:sldMk cId="507993253" sldId="294"/>
        </pc:sldMkLst>
        <pc:spChg chg="mod">
          <ac:chgData name="Evert Van Bever" userId="f6869c4f-2183-409f-a8da-8e040f8ca474" providerId="ADAL" clId="{7B4C28D2-3628-448F-9835-41E582BF73CF}" dt="2024-10-11T10:03:43.674" v="2752" actId="20577"/>
          <ac:spMkLst>
            <pc:docMk/>
            <pc:sldMk cId="507993253" sldId="294"/>
            <ac:spMk id="2" creationId="{DC946018-4E6A-224A-297A-F5901FB798F1}"/>
          </ac:spMkLst>
        </pc:spChg>
      </pc:sldChg>
      <pc:sldChg chg="modSp add del mod">
        <pc:chgData name="Evert Van Bever" userId="f6869c4f-2183-409f-a8da-8e040f8ca474" providerId="ADAL" clId="{7B4C28D2-3628-448F-9835-41E582BF73CF}" dt="2024-10-11T12:04:39.254" v="2964" actId="2696"/>
        <pc:sldMkLst>
          <pc:docMk/>
          <pc:sldMk cId="3030826320" sldId="295"/>
        </pc:sldMkLst>
        <pc:spChg chg="mod">
          <ac:chgData name="Evert Van Bever" userId="f6869c4f-2183-409f-a8da-8e040f8ca474" providerId="ADAL" clId="{7B4C28D2-3628-448F-9835-41E582BF73CF}" dt="2024-10-11T10:04:08.103" v="2764" actId="20577"/>
          <ac:spMkLst>
            <pc:docMk/>
            <pc:sldMk cId="3030826320" sldId="295"/>
            <ac:spMk id="2" creationId="{DC946018-4E6A-224A-297A-F5901FB798F1}"/>
          </ac:spMkLst>
        </pc:spChg>
        <pc:spChg chg="mod">
          <ac:chgData name="Evert Van Bever" userId="f6869c4f-2183-409f-a8da-8e040f8ca474" providerId="ADAL" clId="{7B4C28D2-3628-448F-9835-41E582BF73CF}" dt="2024-10-11T12:04:16.404" v="2960" actId="20577"/>
          <ac:spMkLst>
            <pc:docMk/>
            <pc:sldMk cId="3030826320" sldId="295"/>
            <ac:spMk id="4" creationId="{96757B9A-DB3A-43A4-6EE4-FA677BA78C47}"/>
          </ac:spMkLst>
        </pc:spChg>
      </pc:sldChg>
      <pc:sldChg chg="addSp modSp add mod">
        <pc:chgData name="Evert Van Bever" userId="f6869c4f-2183-409f-a8da-8e040f8ca474" providerId="ADAL" clId="{7B4C28D2-3628-448F-9835-41E582BF73CF}" dt="2024-10-11T12:19:13.871" v="3097" actId="313"/>
        <pc:sldMkLst>
          <pc:docMk/>
          <pc:sldMk cId="3326972988" sldId="296"/>
        </pc:sldMkLst>
        <pc:spChg chg="mod">
          <ac:chgData name="Evert Van Bever" userId="f6869c4f-2183-409f-a8da-8e040f8ca474" providerId="ADAL" clId="{7B4C28D2-3628-448F-9835-41E582BF73CF}" dt="2024-10-11T12:19:13.871" v="3097" actId="313"/>
          <ac:spMkLst>
            <pc:docMk/>
            <pc:sldMk cId="3326972988" sldId="296"/>
            <ac:spMk id="2" creationId="{DC946018-4E6A-224A-297A-F5901FB798F1}"/>
          </ac:spMkLst>
        </pc:spChg>
        <pc:spChg chg="mod">
          <ac:chgData name="Evert Van Bever" userId="f6869c4f-2183-409f-a8da-8e040f8ca474" providerId="ADAL" clId="{7B4C28D2-3628-448F-9835-41E582BF73CF}" dt="2024-10-11T12:17:25.879" v="3000" actId="20577"/>
          <ac:spMkLst>
            <pc:docMk/>
            <pc:sldMk cId="3326972988" sldId="296"/>
            <ac:spMk id="3" creationId="{EB633DF6-EF7F-2598-A254-8988885DF438}"/>
          </ac:spMkLst>
        </pc:spChg>
        <pc:spChg chg="mod">
          <ac:chgData name="Evert Van Bever" userId="f6869c4f-2183-409f-a8da-8e040f8ca474" providerId="ADAL" clId="{7B4C28D2-3628-448F-9835-41E582BF73CF}" dt="2024-10-11T12:19:08.411" v="3096" actId="5793"/>
          <ac:spMkLst>
            <pc:docMk/>
            <pc:sldMk cId="3326972988" sldId="296"/>
            <ac:spMk id="4" creationId="{96757B9A-DB3A-43A4-6EE4-FA677BA78C47}"/>
          </ac:spMkLst>
        </pc:spChg>
        <pc:picChg chg="add mod">
          <ac:chgData name="Evert Van Bever" userId="f6869c4f-2183-409f-a8da-8e040f8ca474" providerId="ADAL" clId="{7B4C28D2-3628-448F-9835-41E582BF73CF}" dt="2024-10-11T12:18:32.886" v="3017" actId="1076"/>
          <ac:picMkLst>
            <pc:docMk/>
            <pc:sldMk cId="3326972988" sldId="296"/>
            <ac:picMk id="18434" creationId="{F16E8EB8-E475-12ED-7AC3-C0003D73ED0C}"/>
          </ac:picMkLst>
        </pc:picChg>
      </pc:sldChg>
      <pc:sldChg chg="addSp delSp modSp new mod setBg">
        <pc:chgData name="Evert Van Bever" userId="f6869c4f-2183-409f-a8da-8e040f8ca474" providerId="ADAL" clId="{7B4C28D2-3628-448F-9835-41E582BF73CF}" dt="2024-10-11T11:24:38.493" v="2866" actId="20577"/>
        <pc:sldMkLst>
          <pc:docMk/>
          <pc:sldMk cId="62814086" sldId="297"/>
        </pc:sldMkLst>
        <pc:spChg chg="mod">
          <ac:chgData name="Evert Van Bever" userId="f6869c4f-2183-409f-a8da-8e040f8ca474" providerId="ADAL" clId="{7B4C28D2-3628-448F-9835-41E582BF73CF}" dt="2024-10-11T11:20:21.130" v="2818" actId="26606"/>
          <ac:spMkLst>
            <pc:docMk/>
            <pc:sldMk cId="62814086" sldId="297"/>
            <ac:spMk id="2" creationId="{FE20B363-C1EA-CA49-E8E2-A3CC024A87FE}"/>
          </ac:spMkLst>
        </pc:spChg>
        <pc:spChg chg="add del mod">
          <ac:chgData name="Evert Van Bever" userId="f6869c4f-2183-409f-a8da-8e040f8ca474" providerId="ADAL" clId="{7B4C28D2-3628-448F-9835-41E582BF73CF}" dt="2024-10-11T11:21:15.681" v="2838"/>
          <ac:spMkLst>
            <pc:docMk/>
            <pc:sldMk cId="62814086" sldId="297"/>
            <ac:spMk id="3" creationId="{3A02B9A1-4D6A-5EFF-6A39-FC78D683D9CB}"/>
          </ac:spMkLst>
        </pc:spChg>
        <pc:spChg chg="mod">
          <ac:chgData name="Evert Van Bever" userId="f6869c4f-2183-409f-a8da-8e040f8ca474" providerId="ADAL" clId="{7B4C28D2-3628-448F-9835-41E582BF73CF}" dt="2024-10-11T11:24:38.493" v="2866" actId="20577"/>
          <ac:spMkLst>
            <pc:docMk/>
            <pc:sldMk cId="62814086" sldId="297"/>
            <ac:spMk id="4" creationId="{A4520F9F-7191-A64D-F730-D7DF64E2CE50}"/>
          </ac:spMkLst>
        </pc:spChg>
        <pc:spChg chg="add del">
          <ac:chgData name="Evert Van Bever" userId="f6869c4f-2183-409f-a8da-8e040f8ca474" providerId="ADAL" clId="{7B4C28D2-3628-448F-9835-41E582BF73CF}" dt="2024-10-11T11:20:21.130" v="2818" actId="26606"/>
          <ac:spMkLst>
            <pc:docMk/>
            <pc:sldMk cId="62814086" sldId="297"/>
            <ac:spMk id="14345" creationId="{201CC55D-ED54-4C5C-95E6-10947BD1103B}"/>
          </ac:spMkLst>
        </pc:spChg>
        <pc:spChg chg="add del">
          <ac:chgData name="Evert Van Bever" userId="f6869c4f-2183-409f-a8da-8e040f8ca474" providerId="ADAL" clId="{7B4C28D2-3628-448F-9835-41E582BF73CF}" dt="2024-10-11T11:20:21.130" v="2818" actId="26606"/>
          <ac:spMkLst>
            <pc:docMk/>
            <pc:sldMk cId="62814086" sldId="297"/>
            <ac:spMk id="14351" creationId="{3873B707-463F-40B0-8227-E8CC6C67EB25}"/>
          </ac:spMkLst>
        </pc:spChg>
        <pc:spChg chg="add del">
          <ac:chgData name="Evert Van Bever" userId="f6869c4f-2183-409f-a8da-8e040f8ca474" providerId="ADAL" clId="{7B4C28D2-3628-448F-9835-41E582BF73CF}" dt="2024-10-11T11:20:21.130" v="2818" actId="26606"/>
          <ac:spMkLst>
            <pc:docMk/>
            <pc:sldMk cId="62814086" sldId="297"/>
            <ac:spMk id="14353" creationId="{C13237C8-E62C-4F0D-A318-BD6FB6C2D138}"/>
          </ac:spMkLst>
        </pc:spChg>
        <pc:spChg chg="add del">
          <ac:chgData name="Evert Van Bever" userId="f6869c4f-2183-409f-a8da-8e040f8ca474" providerId="ADAL" clId="{7B4C28D2-3628-448F-9835-41E582BF73CF}" dt="2024-10-11T11:20:21.130" v="2818" actId="26606"/>
          <ac:spMkLst>
            <pc:docMk/>
            <pc:sldMk cId="62814086" sldId="297"/>
            <ac:spMk id="14355" creationId="{19C9EAEA-39D0-4B0E-A0EB-51E7B26740B1}"/>
          </ac:spMkLst>
        </pc:spChg>
        <pc:grpChg chg="add del">
          <ac:chgData name="Evert Van Bever" userId="f6869c4f-2183-409f-a8da-8e040f8ca474" providerId="ADAL" clId="{7B4C28D2-3628-448F-9835-41E582BF73CF}" dt="2024-10-11T11:20:21.130" v="2818" actId="26606"/>
          <ac:grpSpMkLst>
            <pc:docMk/>
            <pc:sldMk cId="62814086" sldId="297"/>
            <ac:grpSpMk id="14347" creationId="{1DE889C7-FAD6-4397-98E2-05D503484459}"/>
          </ac:grpSpMkLst>
        </pc:grpChg>
        <pc:graphicFrameChg chg="add mod">
          <ac:chgData name="Evert Van Bever" userId="f6869c4f-2183-409f-a8da-8e040f8ca474" providerId="ADAL" clId="{7B4C28D2-3628-448F-9835-41E582BF73CF}" dt="2024-10-11T11:21:58.814" v="2855"/>
          <ac:graphicFrameMkLst>
            <pc:docMk/>
            <pc:sldMk cId="62814086" sldId="297"/>
            <ac:graphicFrameMk id="6" creationId="{EB65A024-9E62-DFE8-7A7F-78E62B367AD4}"/>
          </ac:graphicFrameMkLst>
        </pc:graphicFrameChg>
        <pc:picChg chg="add mod">
          <ac:chgData name="Evert Van Bever" userId="f6869c4f-2183-409f-a8da-8e040f8ca474" providerId="ADAL" clId="{7B4C28D2-3628-448F-9835-41E582BF73CF}" dt="2024-10-11T11:21:06.117" v="2833"/>
          <ac:picMkLst>
            <pc:docMk/>
            <pc:sldMk cId="62814086" sldId="297"/>
            <ac:picMk id="5" creationId="{08F8F560-6D83-4C51-00EC-BEDEA50F8854}"/>
          </ac:picMkLst>
        </pc:picChg>
        <pc:picChg chg="add mod">
          <ac:chgData name="Evert Van Bever" userId="f6869c4f-2183-409f-a8da-8e040f8ca474" providerId="ADAL" clId="{7B4C28D2-3628-448F-9835-41E582BF73CF}" dt="2024-10-11T11:20:13.247" v="2815"/>
          <ac:picMkLst>
            <pc:docMk/>
            <pc:sldMk cId="62814086" sldId="297"/>
            <ac:picMk id="14338" creationId="{A23F0ABA-3DE8-D641-1654-35F52AE99AE6}"/>
          </ac:picMkLst>
        </pc:picChg>
        <pc:picChg chg="add mod">
          <ac:chgData name="Evert Van Bever" userId="f6869c4f-2183-409f-a8da-8e040f8ca474" providerId="ADAL" clId="{7B4C28D2-3628-448F-9835-41E582BF73CF}" dt="2024-10-11T11:20:23.936" v="2819"/>
          <ac:picMkLst>
            <pc:docMk/>
            <pc:sldMk cId="62814086" sldId="297"/>
            <ac:picMk id="14340" creationId="{17E9CAAF-D927-8790-D3BD-DEE2EB51E6BB}"/>
          </ac:picMkLst>
        </pc:picChg>
        <pc:picChg chg="add mod">
          <ac:chgData name="Evert Van Bever" userId="f6869c4f-2183-409f-a8da-8e040f8ca474" providerId="ADAL" clId="{7B4C28D2-3628-448F-9835-41E582BF73CF}" dt="2024-10-11T11:20:28.214" v="2822"/>
          <ac:picMkLst>
            <pc:docMk/>
            <pc:sldMk cId="62814086" sldId="297"/>
            <ac:picMk id="14342" creationId="{1E48E8C6-CDB0-B704-338F-0F8F17BCC4FD}"/>
          </ac:picMkLst>
        </pc:picChg>
        <pc:picChg chg="add mod">
          <ac:chgData name="Evert Van Bever" userId="f6869c4f-2183-409f-a8da-8e040f8ca474" providerId="ADAL" clId="{7B4C28D2-3628-448F-9835-41E582BF73CF}" dt="2024-10-11T11:20:40.392" v="2826"/>
          <ac:picMkLst>
            <pc:docMk/>
            <pc:sldMk cId="62814086" sldId="297"/>
            <ac:picMk id="14344" creationId="{055902DD-652A-C933-DF67-4DE5218CF6D9}"/>
          </ac:picMkLst>
        </pc:picChg>
        <pc:picChg chg="add mod">
          <ac:chgData name="Evert Van Bever" userId="f6869c4f-2183-409f-a8da-8e040f8ca474" providerId="ADAL" clId="{7B4C28D2-3628-448F-9835-41E582BF73CF}" dt="2024-10-11T11:20:49.128" v="2829"/>
          <ac:picMkLst>
            <pc:docMk/>
            <pc:sldMk cId="62814086" sldId="297"/>
            <ac:picMk id="14346" creationId="{73454553-14E4-D81D-A5ED-7179184C7BEA}"/>
          </ac:picMkLst>
        </pc:picChg>
        <pc:picChg chg="add mod">
          <ac:chgData name="Evert Van Bever" userId="f6869c4f-2183-409f-a8da-8e040f8ca474" providerId="ADAL" clId="{7B4C28D2-3628-448F-9835-41E582BF73CF}" dt="2024-10-11T11:21:11.597" v="2836"/>
          <ac:picMkLst>
            <pc:docMk/>
            <pc:sldMk cId="62814086" sldId="297"/>
            <ac:picMk id="14350" creationId="{6249000B-1DD1-E525-B9E6-2D1746347EDC}"/>
          </ac:picMkLst>
        </pc:picChg>
        <pc:picChg chg="add mod">
          <ac:chgData name="Evert Van Bever" userId="f6869c4f-2183-409f-a8da-8e040f8ca474" providerId="ADAL" clId="{7B4C28D2-3628-448F-9835-41E582BF73CF}" dt="2024-10-11T11:21:32.119" v="2840" actId="1076"/>
          <ac:picMkLst>
            <pc:docMk/>
            <pc:sldMk cId="62814086" sldId="297"/>
            <ac:picMk id="14352" creationId="{2330E8D4-6219-F9A4-B4A3-AE81BB237B02}"/>
          </ac:picMkLst>
        </pc:picChg>
      </pc:sldChg>
      <pc:sldChg chg="addSp delSp modSp new mod ord">
        <pc:chgData name="Evert Van Bever" userId="f6869c4f-2183-409f-a8da-8e040f8ca474" providerId="ADAL" clId="{7B4C28D2-3628-448F-9835-41E582BF73CF}" dt="2024-10-11T11:37:41.880" v="2948" actId="1076"/>
        <pc:sldMkLst>
          <pc:docMk/>
          <pc:sldMk cId="2134147734" sldId="298"/>
        </pc:sldMkLst>
        <pc:spChg chg="mod">
          <ac:chgData name="Evert Van Bever" userId="f6869c4f-2183-409f-a8da-8e040f8ca474" providerId="ADAL" clId="{7B4C28D2-3628-448F-9835-41E582BF73CF}" dt="2024-10-11T11:31:36.003" v="2880" actId="790"/>
          <ac:spMkLst>
            <pc:docMk/>
            <pc:sldMk cId="2134147734" sldId="298"/>
            <ac:spMk id="2" creationId="{16E358DC-0A8C-91A7-F47E-159389935B7B}"/>
          </ac:spMkLst>
        </pc:spChg>
        <pc:spChg chg="add del mod">
          <ac:chgData name="Evert Van Bever" userId="f6869c4f-2183-409f-a8da-8e040f8ca474" providerId="ADAL" clId="{7B4C28D2-3628-448F-9835-41E582BF73CF}" dt="2024-10-11T11:37:37.105" v="2946"/>
          <ac:spMkLst>
            <pc:docMk/>
            <pc:sldMk cId="2134147734" sldId="298"/>
            <ac:spMk id="3" creationId="{4CAE1E17-A77D-B7D3-F205-1282DDE0F7AF}"/>
          </ac:spMkLst>
        </pc:spChg>
        <pc:spChg chg="mod">
          <ac:chgData name="Evert Van Bever" userId="f6869c4f-2183-409f-a8da-8e040f8ca474" providerId="ADAL" clId="{7B4C28D2-3628-448F-9835-41E582BF73CF}" dt="2024-10-11T11:34:01.992" v="2910" actId="114"/>
          <ac:spMkLst>
            <pc:docMk/>
            <pc:sldMk cId="2134147734" sldId="298"/>
            <ac:spMk id="4" creationId="{F395C621-614E-2C5E-E914-7D0270417E75}"/>
          </ac:spMkLst>
        </pc:spChg>
        <pc:picChg chg="add mod">
          <ac:chgData name="Evert Van Bever" userId="f6869c4f-2183-409f-a8da-8e040f8ca474" providerId="ADAL" clId="{7B4C28D2-3628-448F-9835-41E582BF73CF}" dt="2024-10-11T11:36:25.896" v="2913"/>
          <ac:picMkLst>
            <pc:docMk/>
            <pc:sldMk cId="2134147734" sldId="298"/>
            <ac:picMk id="16386" creationId="{8F8E4330-105D-31A0-D1A9-374C78F0A7D7}"/>
          </ac:picMkLst>
        </pc:picChg>
        <pc:picChg chg="add mod">
          <ac:chgData name="Evert Van Bever" userId="f6869c4f-2183-409f-a8da-8e040f8ca474" providerId="ADAL" clId="{7B4C28D2-3628-448F-9835-41E582BF73CF}" dt="2024-10-11T11:36:30.856" v="2916"/>
          <ac:picMkLst>
            <pc:docMk/>
            <pc:sldMk cId="2134147734" sldId="298"/>
            <ac:picMk id="16388" creationId="{03EC3AF9-2724-716B-DD14-99599C97D9BB}"/>
          </ac:picMkLst>
        </pc:picChg>
        <pc:picChg chg="add mod">
          <ac:chgData name="Evert Van Bever" userId="f6869c4f-2183-409f-a8da-8e040f8ca474" providerId="ADAL" clId="{7B4C28D2-3628-448F-9835-41E582BF73CF}" dt="2024-10-11T11:36:40.141" v="2919"/>
          <ac:picMkLst>
            <pc:docMk/>
            <pc:sldMk cId="2134147734" sldId="298"/>
            <ac:picMk id="16390" creationId="{2457F06F-77A6-A940-F597-ACBD1E94D51B}"/>
          </ac:picMkLst>
        </pc:picChg>
        <pc:picChg chg="add mod">
          <ac:chgData name="Evert Van Bever" userId="f6869c4f-2183-409f-a8da-8e040f8ca474" providerId="ADAL" clId="{7B4C28D2-3628-448F-9835-41E582BF73CF}" dt="2024-10-11T11:36:47.841" v="2922"/>
          <ac:picMkLst>
            <pc:docMk/>
            <pc:sldMk cId="2134147734" sldId="298"/>
            <ac:picMk id="16392" creationId="{8D71CC77-B360-9C15-C112-677B49E13C00}"/>
          </ac:picMkLst>
        </pc:picChg>
        <pc:picChg chg="add mod">
          <ac:chgData name="Evert Van Bever" userId="f6869c4f-2183-409f-a8da-8e040f8ca474" providerId="ADAL" clId="{7B4C28D2-3628-448F-9835-41E582BF73CF}" dt="2024-10-11T11:36:54.263" v="2926"/>
          <ac:picMkLst>
            <pc:docMk/>
            <pc:sldMk cId="2134147734" sldId="298"/>
            <ac:picMk id="16394" creationId="{DDA6F450-AA56-08E1-C78E-ED7892037A7C}"/>
          </ac:picMkLst>
        </pc:picChg>
        <pc:picChg chg="add mod">
          <ac:chgData name="Evert Van Bever" userId="f6869c4f-2183-409f-a8da-8e040f8ca474" providerId="ADAL" clId="{7B4C28D2-3628-448F-9835-41E582BF73CF}" dt="2024-10-11T11:37:01.656" v="2930"/>
          <ac:picMkLst>
            <pc:docMk/>
            <pc:sldMk cId="2134147734" sldId="298"/>
            <ac:picMk id="16396" creationId="{537639AD-E799-09A2-26FF-4C9EAB7F9860}"/>
          </ac:picMkLst>
        </pc:picChg>
        <pc:picChg chg="add mod">
          <ac:chgData name="Evert Van Bever" userId="f6869c4f-2183-409f-a8da-8e040f8ca474" providerId="ADAL" clId="{7B4C28D2-3628-448F-9835-41E582BF73CF}" dt="2024-10-11T11:37:27.190" v="2938"/>
          <ac:picMkLst>
            <pc:docMk/>
            <pc:sldMk cId="2134147734" sldId="298"/>
            <ac:picMk id="16398" creationId="{FD5AD3FA-6136-D24D-34B0-CE6062730D9F}"/>
          </ac:picMkLst>
        </pc:picChg>
        <pc:picChg chg="add mod">
          <ac:chgData name="Evert Van Bever" userId="f6869c4f-2183-409f-a8da-8e040f8ca474" providerId="ADAL" clId="{7B4C28D2-3628-448F-9835-41E582BF73CF}" dt="2024-10-11T11:37:41.880" v="2948" actId="1076"/>
          <ac:picMkLst>
            <pc:docMk/>
            <pc:sldMk cId="2134147734" sldId="298"/>
            <ac:picMk id="16400" creationId="{48793271-F7CB-6A8A-98D2-57FE1B8E8A51}"/>
          </ac:picMkLst>
        </pc:picChg>
      </pc:sldChg>
      <pc:sldChg chg="new del">
        <pc:chgData name="Evert Van Bever" userId="f6869c4f-2183-409f-a8da-8e040f8ca474" providerId="ADAL" clId="{7B4C28D2-3628-448F-9835-41E582BF73CF}" dt="2024-10-11T11:30:58.496" v="2870" actId="2696"/>
        <pc:sldMkLst>
          <pc:docMk/>
          <pc:sldMk cId="3221394376" sldId="298"/>
        </pc:sldMkLst>
      </pc:sldChg>
      <pc:sldChg chg="addSp delSp modSp new add del mod">
        <pc:chgData name="Evert Van Bever" userId="f6869c4f-2183-409f-a8da-8e040f8ca474" providerId="ADAL" clId="{7B4C28D2-3628-448F-9835-41E582BF73CF}" dt="2024-10-11T12:09:56.407" v="2982" actId="1076"/>
        <pc:sldMkLst>
          <pc:docMk/>
          <pc:sldMk cId="1188334004" sldId="299"/>
        </pc:sldMkLst>
        <pc:spChg chg="mod">
          <ac:chgData name="Evert Van Bever" userId="f6869c4f-2183-409f-a8da-8e040f8ca474" providerId="ADAL" clId="{7B4C28D2-3628-448F-9835-41E582BF73CF}" dt="2024-10-11T12:04:35.202" v="2963" actId="790"/>
          <ac:spMkLst>
            <pc:docMk/>
            <pc:sldMk cId="1188334004" sldId="299"/>
            <ac:spMk id="2" creationId="{548DA9A7-9B15-3F15-83F4-BD43948E9198}"/>
          </ac:spMkLst>
        </pc:spChg>
        <pc:spChg chg="add del mod">
          <ac:chgData name="Evert Van Bever" userId="f6869c4f-2183-409f-a8da-8e040f8ca474" providerId="ADAL" clId="{7B4C28D2-3628-448F-9835-41E582BF73CF}" dt="2024-10-11T12:09:46.529" v="2981"/>
          <ac:spMkLst>
            <pc:docMk/>
            <pc:sldMk cId="1188334004" sldId="299"/>
            <ac:spMk id="3" creationId="{59AFE226-8323-BE1D-3F49-DC453300F529}"/>
          </ac:spMkLst>
        </pc:spChg>
        <pc:spChg chg="mod">
          <ac:chgData name="Evert Van Bever" userId="f6869c4f-2183-409f-a8da-8e040f8ca474" providerId="ADAL" clId="{7B4C28D2-3628-448F-9835-41E582BF73CF}" dt="2024-10-11T12:05:24.080" v="2972" actId="114"/>
          <ac:spMkLst>
            <pc:docMk/>
            <pc:sldMk cId="1188334004" sldId="299"/>
            <ac:spMk id="4" creationId="{4C23789E-0159-F9CC-2AA3-1FD82D31B424}"/>
          </ac:spMkLst>
        </pc:spChg>
        <pc:picChg chg="add mod">
          <ac:chgData name="Evert Van Bever" userId="f6869c4f-2183-409f-a8da-8e040f8ca474" providerId="ADAL" clId="{7B4C28D2-3628-448F-9835-41E582BF73CF}" dt="2024-10-11T12:09:22.878" v="2974"/>
          <ac:picMkLst>
            <pc:docMk/>
            <pc:sldMk cId="1188334004" sldId="299"/>
            <ac:picMk id="5" creationId="{73CD3760-8551-28E9-9CCB-CCA04BEA0DBD}"/>
          </ac:picMkLst>
        </pc:picChg>
        <pc:picChg chg="add mod">
          <ac:chgData name="Evert Van Bever" userId="f6869c4f-2183-409f-a8da-8e040f8ca474" providerId="ADAL" clId="{7B4C28D2-3628-448F-9835-41E582BF73CF}" dt="2024-10-11T12:09:42.183" v="2979" actId="931"/>
          <ac:picMkLst>
            <pc:docMk/>
            <pc:sldMk cId="1188334004" sldId="299"/>
            <ac:picMk id="7" creationId="{39A0096F-AA5B-3407-6729-35C7132C2848}"/>
          </ac:picMkLst>
        </pc:picChg>
        <pc:picChg chg="add mod">
          <ac:chgData name="Evert Van Bever" userId="f6869c4f-2183-409f-a8da-8e040f8ca474" providerId="ADAL" clId="{7B4C28D2-3628-448F-9835-41E582BF73CF}" dt="2024-10-11T12:09:56.407" v="2982" actId="1076"/>
          <ac:picMkLst>
            <pc:docMk/>
            <pc:sldMk cId="1188334004" sldId="299"/>
            <ac:picMk id="17410" creationId="{9ACDA17B-B938-D784-A242-6F16735585E2}"/>
          </ac:picMkLst>
        </pc:picChg>
      </pc:sldChg>
      <pc:sldChg chg="addSp delSp modSp add mod modAnim modNotesTx">
        <pc:chgData name="Evert Van Bever" userId="f6869c4f-2183-409f-a8da-8e040f8ca474" providerId="ADAL" clId="{7B4C28D2-3628-448F-9835-41E582BF73CF}" dt="2024-10-11T12:24:43.208" v="3199"/>
        <pc:sldMkLst>
          <pc:docMk/>
          <pc:sldMk cId="1086205229" sldId="300"/>
        </pc:sldMkLst>
        <pc:spChg chg="mod">
          <ac:chgData name="Evert Van Bever" userId="f6869c4f-2183-409f-a8da-8e040f8ca474" providerId="ADAL" clId="{7B4C28D2-3628-448F-9835-41E582BF73CF}" dt="2024-10-11T12:20:13.449" v="3115" actId="313"/>
          <ac:spMkLst>
            <pc:docMk/>
            <pc:sldMk cId="1086205229" sldId="300"/>
            <ac:spMk id="3" creationId="{EB633DF6-EF7F-2598-A254-8988885DF438}"/>
          </ac:spMkLst>
        </pc:spChg>
        <pc:spChg chg="add del mod">
          <ac:chgData name="Evert Van Bever" userId="f6869c4f-2183-409f-a8da-8e040f8ca474" providerId="ADAL" clId="{7B4C28D2-3628-448F-9835-41E582BF73CF}" dt="2024-10-11T12:24:07.431" v="3194" actId="20577"/>
          <ac:spMkLst>
            <pc:docMk/>
            <pc:sldMk cId="1086205229" sldId="300"/>
            <ac:spMk id="4" creationId="{96757B9A-DB3A-43A4-6EE4-FA677BA78C47}"/>
          </ac:spMkLst>
        </pc:spChg>
        <pc:picChg chg="add mod">
          <ac:chgData name="Evert Van Bever" userId="f6869c4f-2183-409f-a8da-8e040f8ca474" providerId="ADAL" clId="{7B4C28D2-3628-448F-9835-41E582BF73CF}" dt="2024-10-11T12:24:32.478" v="3197" actId="1076"/>
          <ac:picMkLst>
            <pc:docMk/>
            <pc:sldMk cId="1086205229" sldId="300"/>
            <ac:picMk id="6" creationId="{1367389D-BD45-2FF7-2E5B-D9AC96AE210A}"/>
          </ac:picMkLst>
        </pc:picChg>
        <pc:picChg chg="add mod">
          <ac:chgData name="Evert Van Bever" userId="f6869c4f-2183-409f-a8da-8e040f8ca474" providerId="ADAL" clId="{7B4C28D2-3628-448F-9835-41E582BF73CF}" dt="2024-10-11T12:24:12.494" v="3195" actId="1076"/>
          <ac:picMkLst>
            <pc:docMk/>
            <pc:sldMk cId="1086205229" sldId="300"/>
            <ac:picMk id="8" creationId="{82F23412-FCBC-024A-9946-4C3091C63E09}"/>
          </ac:picMkLst>
        </pc:picChg>
        <pc:picChg chg="del">
          <ac:chgData name="Evert Van Bever" userId="f6869c4f-2183-409f-a8da-8e040f8ca474" providerId="ADAL" clId="{7B4C28D2-3628-448F-9835-41E582BF73CF}" dt="2024-10-11T12:20:17.238" v="3117" actId="478"/>
          <ac:picMkLst>
            <pc:docMk/>
            <pc:sldMk cId="1086205229" sldId="300"/>
            <ac:picMk id="18434" creationId="{F16E8EB8-E475-12ED-7AC3-C0003D73ED0C}"/>
          </ac:picMkLst>
        </pc:picChg>
      </pc:sldChg>
      <pc:sldChg chg="modSp new del mod">
        <pc:chgData name="Evert Van Bever" userId="f6869c4f-2183-409f-a8da-8e040f8ca474" providerId="ADAL" clId="{7B4C28D2-3628-448F-9835-41E582BF73CF}" dt="2024-11-06T09:42:01.599" v="3982" actId="2696"/>
        <pc:sldMkLst>
          <pc:docMk/>
          <pc:sldMk cId="220487177" sldId="301"/>
        </pc:sldMkLst>
        <pc:spChg chg="mod">
          <ac:chgData name="Evert Van Bever" userId="f6869c4f-2183-409f-a8da-8e040f8ca474" providerId="ADAL" clId="{7B4C28D2-3628-448F-9835-41E582BF73CF}" dt="2024-10-11T12:31:33.274" v="3230" actId="313"/>
          <ac:spMkLst>
            <pc:docMk/>
            <pc:sldMk cId="220487177" sldId="301"/>
            <ac:spMk id="2" creationId="{2B627EF2-6665-712D-EF95-5E5D3B2CFF4D}"/>
          </ac:spMkLst>
        </pc:spChg>
        <pc:spChg chg="mod">
          <ac:chgData name="Evert Van Bever" userId="f6869c4f-2183-409f-a8da-8e040f8ca474" providerId="ADAL" clId="{7B4C28D2-3628-448F-9835-41E582BF73CF}" dt="2024-10-11T12:31:02.762" v="3207" actId="20577"/>
          <ac:spMkLst>
            <pc:docMk/>
            <pc:sldMk cId="220487177" sldId="301"/>
            <ac:spMk id="4" creationId="{99A4DD0A-2E82-CA1B-7356-09F47ECF1CDF}"/>
          </ac:spMkLst>
        </pc:spChg>
      </pc:sldChg>
      <pc:sldChg chg="modSp new mod addCm">
        <pc:chgData name="Evert Van Bever" userId="f6869c4f-2183-409f-a8da-8e040f8ca474" providerId="ADAL" clId="{7B4C28D2-3628-448F-9835-41E582BF73CF}" dt="2024-10-14T09:07:50.557" v="3664"/>
        <pc:sldMkLst>
          <pc:docMk/>
          <pc:sldMk cId="1117873923" sldId="302"/>
        </pc:sldMkLst>
        <pc:spChg chg="mod">
          <ac:chgData name="Evert Van Bever" userId="f6869c4f-2183-409f-a8da-8e040f8ca474" providerId="ADAL" clId="{7B4C28D2-3628-448F-9835-41E582BF73CF}" dt="2024-10-11T12:58:14.092" v="3259" actId="790"/>
          <ac:spMkLst>
            <pc:docMk/>
            <pc:sldMk cId="1117873923" sldId="302"/>
            <ac:spMk id="2" creationId="{E2B72EC8-AC6F-026A-B6D5-024F61A49DA3}"/>
          </ac:spMkLst>
        </pc:spChg>
        <pc:spChg chg="mod">
          <ac:chgData name="Evert Van Bever" userId="f6869c4f-2183-409f-a8da-8e040f8ca474" providerId="ADAL" clId="{7B4C28D2-3628-448F-9835-41E582BF73CF}" dt="2024-10-11T12:58:02.661" v="3232" actId="20577"/>
          <ac:spMkLst>
            <pc:docMk/>
            <pc:sldMk cId="1117873923" sldId="302"/>
            <ac:spMk id="4" creationId="{9DC3DE02-632C-524F-C46D-B02C4D570DDD}"/>
          </ac:spMkLst>
        </pc:spChg>
        <pc:extLst>
          <p:ext xmlns:p="http://schemas.openxmlformats.org/presentationml/2006/main" uri="{D6D511B9-2390-475A-947B-AFAB55BFBCF1}">
            <pc226:cmChg xmlns:pc226="http://schemas.microsoft.com/office/powerpoint/2022/06/main/command" chg="add">
              <pc226:chgData name="Evert Van Bever" userId="f6869c4f-2183-409f-a8da-8e040f8ca474" providerId="ADAL" clId="{7B4C28D2-3628-448F-9835-41E582BF73CF}" dt="2024-10-14T09:07:50.557" v="3664"/>
              <pc2:cmMkLst xmlns:pc2="http://schemas.microsoft.com/office/powerpoint/2019/9/main/command">
                <pc:docMk/>
                <pc:sldMk cId="1117873923" sldId="302"/>
                <pc2:cmMk id="{76A98E1C-5F2A-40D6-B958-FF7729E3A155}"/>
              </pc2:cmMkLst>
            </pc226:cmChg>
          </p:ext>
        </pc:extLst>
      </pc:sldChg>
      <pc:sldChg chg="new del">
        <pc:chgData name="Evert Van Bever" userId="f6869c4f-2183-409f-a8da-8e040f8ca474" providerId="ADAL" clId="{7B4C28D2-3628-448F-9835-41E582BF73CF}" dt="2024-10-11T12:58:20.232" v="3261" actId="680"/>
        <pc:sldMkLst>
          <pc:docMk/>
          <pc:sldMk cId="1895965355" sldId="303"/>
        </pc:sldMkLst>
      </pc:sldChg>
      <pc:sldChg chg="modSp new mod">
        <pc:chgData name="Evert Van Bever" userId="f6869c4f-2183-409f-a8da-8e040f8ca474" providerId="ADAL" clId="{7B4C28D2-3628-448F-9835-41E582BF73CF}" dt="2024-11-07T09:28:24.869" v="4168" actId="790"/>
        <pc:sldMkLst>
          <pc:docMk/>
          <pc:sldMk cId="4164649846" sldId="303"/>
        </pc:sldMkLst>
        <pc:spChg chg="mod">
          <ac:chgData name="Evert Van Bever" userId="f6869c4f-2183-409f-a8da-8e040f8ca474" providerId="ADAL" clId="{7B4C28D2-3628-448F-9835-41E582BF73CF}" dt="2024-11-07T09:28:24.869" v="4168" actId="790"/>
          <ac:spMkLst>
            <pc:docMk/>
            <pc:sldMk cId="4164649846" sldId="303"/>
            <ac:spMk id="2" creationId="{A9EEDDF9-5A16-BD66-4FB8-C30D44EA4A13}"/>
          </ac:spMkLst>
        </pc:spChg>
        <pc:spChg chg="mod">
          <ac:chgData name="Evert Van Bever" userId="f6869c4f-2183-409f-a8da-8e040f8ca474" providerId="ADAL" clId="{7B4C28D2-3628-448F-9835-41E582BF73CF}" dt="2024-10-11T12:59:43.369" v="3281" actId="20577"/>
          <ac:spMkLst>
            <pc:docMk/>
            <pc:sldMk cId="4164649846" sldId="303"/>
            <ac:spMk id="4" creationId="{4C3A9FC0-CDEE-DADE-AE1D-E4C596C1CEF6}"/>
          </ac:spMkLst>
        </pc:spChg>
      </pc:sldChg>
      <pc:sldChg chg="addSp modSp add mod">
        <pc:chgData name="Evert Van Bever" userId="f6869c4f-2183-409f-a8da-8e040f8ca474" providerId="ADAL" clId="{7B4C28D2-3628-448F-9835-41E582BF73CF}" dt="2024-11-07T10:16:45.149" v="4263" actId="5793"/>
        <pc:sldMkLst>
          <pc:docMk/>
          <pc:sldMk cId="3001613974" sldId="304"/>
        </pc:sldMkLst>
        <pc:spChg chg="mod">
          <ac:chgData name="Evert Van Bever" userId="f6869c4f-2183-409f-a8da-8e040f8ca474" providerId="ADAL" clId="{7B4C28D2-3628-448F-9835-41E582BF73CF}" dt="2024-10-11T13:17:46.922" v="3299" actId="20577"/>
          <ac:spMkLst>
            <pc:docMk/>
            <pc:sldMk cId="3001613974" sldId="304"/>
            <ac:spMk id="2" creationId="{A9EEDDF9-5A16-BD66-4FB8-C30D44EA4A13}"/>
          </ac:spMkLst>
        </pc:spChg>
        <pc:spChg chg="mod">
          <ac:chgData name="Evert Van Bever" userId="f6869c4f-2183-409f-a8da-8e040f8ca474" providerId="ADAL" clId="{7B4C28D2-3628-448F-9835-41E582BF73CF}" dt="2024-11-07T10:16:45.149" v="4263" actId="5793"/>
          <ac:spMkLst>
            <pc:docMk/>
            <pc:sldMk cId="3001613974" sldId="304"/>
            <ac:spMk id="4" creationId="{4C3A9FC0-CDEE-DADE-AE1D-E4C596C1CEF6}"/>
          </ac:spMkLst>
        </pc:spChg>
        <pc:picChg chg="add mod">
          <ac:chgData name="Evert Van Bever" userId="f6869c4f-2183-409f-a8da-8e040f8ca474" providerId="ADAL" clId="{7B4C28D2-3628-448F-9835-41E582BF73CF}" dt="2024-10-11T13:18:25.279" v="3304" actId="1076"/>
          <ac:picMkLst>
            <pc:docMk/>
            <pc:sldMk cId="3001613974" sldId="304"/>
            <ac:picMk id="19458" creationId="{35F9D39C-1A43-FCA3-93BA-EC3D61407A2A}"/>
          </ac:picMkLst>
        </pc:picChg>
      </pc:sldChg>
      <pc:sldChg chg="new add del">
        <pc:chgData name="Evert Van Bever" userId="f6869c4f-2183-409f-a8da-8e040f8ca474" providerId="ADAL" clId="{7B4C28D2-3628-448F-9835-41E582BF73CF}" dt="2024-10-11T13:19:40.920" v="3317" actId="680"/>
        <pc:sldMkLst>
          <pc:docMk/>
          <pc:sldMk cId="1001650069" sldId="305"/>
        </pc:sldMkLst>
      </pc:sldChg>
      <pc:sldChg chg="addSp delSp modSp new mod modNotesTx">
        <pc:chgData name="Evert Van Bever" userId="f6869c4f-2183-409f-a8da-8e040f8ca474" providerId="ADAL" clId="{7B4C28D2-3628-448F-9835-41E582BF73CF}" dt="2024-11-07T10:24:26.128" v="4347" actId="790"/>
        <pc:sldMkLst>
          <pc:docMk/>
          <pc:sldMk cId="1125200636" sldId="305"/>
        </pc:sldMkLst>
        <pc:spChg chg="mod">
          <ac:chgData name="Evert Van Bever" userId="f6869c4f-2183-409f-a8da-8e040f8ca474" providerId="ADAL" clId="{7B4C28D2-3628-448F-9835-41E582BF73CF}" dt="2024-10-11T13:22:28.783" v="3341" actId="20577"/>
          <ac:spMkLst>
            <pc:docMk/>
            <pc:sldMk cId="1125200636" sldId="305"/>
            <ac:spMk id="2" creationId="{883A6F2A-0908-DF91-F94E-0CC7C5923593}"/>
          </ac:spMkLst>
        </pc:spChg>
        <pc:spChg chg="mod">
          <ac:chgData name="Evert Van Bever" userId="f6869c4f-2183-409f-a8da-8e040f8ca474" providerId="ADAL" clId="{7B4C28D2-3628-448F-9835-41E582BF73CF}" dt="2024-11-07T10:24:26.128" v="4347" actId="790"/>
          <ac:spMkLst>
            <pc:docMk/>
            <pc:sldMk cId="1125200636" sldId="305"/>
            <ac:spMk id="4" creationId="{AE6C7220-7255-3922-C9D6-96832A27FFDC}"/>
          </ac:spMkLst>
        </pc:spChg>
        <pc:picChg chg="add del">
          <ac:chgData name="Evert Van Bever" userId="f6869c4f-2183-409f-a8da-8e040f8ca474" providerId="ADAL" clId="{7B4C28D2-3628-448F-9835-41E582BF73CF}" dt="2024-10-11T13:28:55.865" v="3343" actId="478"/>
          <ac:picMkLst>
            <pc:docMk/>
            <pc:sldMk cId="1125200636" sldId="305"/>
            <ac:picMk id="6" creationId="{A4697BFA-CAE3-6D19-1E87-9C7E98C25632}"/>
          </ac:picMkLst>
        </pc:picChg>
        <pc:picChg chg="add mod">
          <ac:chgData name="Evert Van Bever" userId="f6869c4f-2183-409f-a8da-8e040f8ca474" providerId="ADAL" clId="{7B4C28D2-3628-448F-9835-41E582BF73CF}" dt="2024-11-07T10:24:06.954" v="4321" actId="1076"/>
          <ac:picMkLst>
            <pc:docMk/>
            <pc:sldMk cId="1125200636" sldId="305"/>
            <ac:picMk id="8" creationId="{AC0EB6C3-C27F-5888-4DC5-C0960C13A95E}"/>
          </ac:picMkLst>
        </pc:picChg>
      </pc:sldChg>
      <pc:sldChg chg="addSp modSp new mod">
        <pc:chgData name="Evert Van Bever" userId="f6869c4f-2183-409f-a8da-8e040f8ca474" providerId="ADAL" clId="{7B4C28D2-3628-448F-9835-41E582BF73CF}" dt="2024-11-07T10:35:32.647" v="4402" actId="1076"/>
        <pc:sldMkLst>
          <pc:docMk/>
          <pc:sldMk cId="2004494724" sldId="306"/>
        </pc:sldMkLst>
        <pc:spChg chg="mod">
          <ac:chgData name="Evert Van Bever" userId="f6869c4f-2183-409f-a8da-8e040f8ca474" providerId="ADAL" clId="{7B4C28D2-3628-448F-9835-41E582BF73CF}" dt="2024-10-11T13:50:09.915" v="3353" actId="20577"/>
          <ac:spMkLst>
            <pc:docMk/>
            <pc:sldMk cId="2004494724" sldId="306"/>
            <ac:spMk id="2" creationId="{FDE5CD3D-FC0E-F698-2634-78012D006C2A}"/>
          </ac:spMkLst>
        </pc:spChg>
        <pc:spChg chg="mod">
          <ac:chgData name="Evert Van Bever" userId="f6869c4f-2183-409f-a8da-8e040f8ca474" providerId="ADAL" clId="{7B4C28D2-3628-448F-9835-41E582BF73CF}" dt="2024-10-11T13:50:36.951" v="3354"/>
          <ac:spMkLst>
            <pc:docMk/>
            <pc:sldMk cId="2004494724" sldId="306"/>
            <ac:spMk id="3" creationId="{21C6AC4F-5717-C1AC-493B-C9EE0F5BDF97}"/>
          </ac:spMkLst>
        </pc:spChg>
        <pc:spChg chg="mod">
          <ac:chgData name="Evert Van Bever" userId="f6869c4f-2183-409f-a8da-8e040f8ca474" providerId="ADAL" clId="{7B4C28D2-3628-448F-9835-41E582BF73CF}" dt="2024-11-07T10:35:22.603" v="4401" actId="20577"/>
          <ac:spMkLst>
            <pc:docMk/>
            <pc:sldMk cId="2004494724" sldId="306"/>
            <ac:spMk id="4" creationId="{F7934B2C-1FD4-9089-7FC2-5B1D1AE387F3}"/>
          </ac:spMkLst>
        </pc:spChg>
        <pc:picChg chg="add mod">
          <ac:chgData name="Evert Van Bever" userId="f6869c4f-2183-409f-a8da-8e040f8ca474" providerId="ADAL" clId="{7B4C28D2-3628-448F-9835-41E582BF73CF}" dt="2024-11-07T10:35:32.647" v="4402" actId="1076"/>
          <ac:picMkLst>
            <pc:docMk/>
            <pc:sldMk cId="2004494724" sldId="306"/>
            <ac:picMk id="22530" creationId="{044F4A6E-85D2-B9D7-5599-4E5513A47EBC}"/>
          </ac:picMkLst>
        </pc:picChg>
      </pc:sldChg>
      <pc:sldChg chg="addSp delSp modSp new mod">
        <pc:chgData name="Evert Van Bever" userId="f6869c4f-2183-409f-a8da-8e040f8ca474" providerId="ADAL" clId="{7B4C28D2-3628-448F-9835-41E582BF73CF}" dt="2024-10-14T08:55:49.214" v="3529" actId="1076"/>
        <pc:sldMkLst>
          <pc:docMk/>
          <pc:sldMk cId="1385032634" sldId="307"/>
        </pc:sldMkLst>
        <pc:spChg chg="mod">
          <ac:chgData name="Evert Van Bever" userId="f6869c4f-2183-409f-a8da-8e040f8ca474" providerId="ADAL" clId="{7B4C28D2-3628-448F-9835-41E582BF73CF}" dt="2024-10-11T13:52:31.736" v="3410" actId="20577"/>
          <ac:spMkLst>
            <pc:docMk/>
            <pc:sldMk cId="1385032634" sldId="307"/>
            <ac:spMk id="2" creationId="{DE941BDE-84F0-2968-59EB-073D30E81AC4}"/>
          </ac:spMkLst>
        </pc:spChg>
        <pc:spChg chg="mod">
          <ac:chgData name="Evert Van Bever" userId="f6869c4f-2183-409f-a8da-8e040f8ca474" providerId="ADAL" clId="{7B4C28D2-3628-448F-9835-41E582BF73CF}" dt="2024-10-14T08:55:28.808" v="3520" actId="27636"/>
          <ac:spMkLst>
            <pc:docMk/>
            <pc:sldMk cId="1385032634" sldId="307"/>
            <ac:spMk id="4" creationId="{D8FEF677-AC83-DE0D-CA38-B6706978D9A5}"/>
          </ac:spMkLst>
        </pc:spChg>
        <pc:spChg chg="add del">
          <ac:chgData name="Evert Van Bever" userId="f6869c4f-2183-409f-a8da-8e040f8ca474" providerId="ADAL" clId="{7B4C28D2-3628-448F-9835-41E582BF73CF}" dt="2024-10-14T08:55:38.755" v="3527" actId="22"/>
          <ac:spMkLst>
            <pc:docMk/>
            <pc:sldMk cId="1385032634" sldId="307"/>
            <ac:spMk id="6" creationId="{0B6B1924-C338-47AB-5CAB-8B1B3567C067}"/>
          </ac:spMkLst>
        </pc:spChg>
        <pc:picChg chg="add mod">
          <ac:chgData name="Evert Van Bever" userId="f6869c4f-2183-409f-a8da-8e040f8ca474" providerId="ADAL" clId="{7B4C28D2-3628-448F-9835-41E582BF73CF}" dt="2024-10-14T08:55:49.214" v="3529" actId="1076"/>
          <ac:picMkLst>
            <pc:docMk/>
            <pc:sldMk cId="1385032634" sldId="307"/>
            <ac:picMk id="21506" creationId="{ECB9EB4A-6012-5930-A24D-0E43C78FD862}"/>
          </ac:picMkLst>
        </pc:picChg>
      </pc:sldChg>
      <pc:sldChg chg="addSp modSp add mod">
        <pc:chgData name="Evert Van Bever" userId="f6869c4f-2183-409f-a8da-8e040f8ca474" providerId="ADAL" clId="{7B4C28D2-3628-448F-9835-41E582BF73CF}" dt="2024-10-14T08:58:13.333" v="3539" actId="20577"/>
        <pc:sldMkLst>
          <pc:docMk/>
          <pc:sldMk cId="72519251" sldId="308"/>
        </pc:sldMkLst>
        <pc:spChg chg="mod">
          <ac:chgData name="Evert Van Bever" userId="f6869c4f-2183-409f-a8da-8e040f8ca474" providerId="ADAL" clId="{7B4C28D2-3628-448F-9835-41E582BF73CF}" dt="2024-10-14T08:58:13.333" v="3539" actId="20577"/>
          <ac:spMkLst>
            <pc:docMk/>
            <pc:sldMk cId="72519251" sldId="308"/>
            <ac:spMk id="4" creationId="{D8FEF677-AC83-DE0D-CA38-B6706978D9A5}"/>
          </ac:spMkLst>
        </pc:spChg>
        <pc:spChg chg="add">
          <ac:chgData name="Evert Van Bever" userId="f6869c4f-2183-409f-a8da-8e040f8ca474" providerId="ADAL" clId="{7B4C28D2-3628-448F-9835-41E582BF73CF}" dt="2024-10-14T08:50:44.650" v="3507"/>
          <ac:spMkLst>
            <pc:docMk/>
            <pc:sldMk cId="72519251" sldId="308"/>
            <ac:spMk id="5" creationId="{E6FE06A3-8F6F-88C8-457D-AD25350CB5A1}"/>
          </ac:spMkLst>
        </pc:spChg>
      </pc:sldChg>
      <pc:sldChg chg="addSp modSp add mod">
        <pc:chgData name="Evert Van Bever" userId="f6869c4f-2183-409f-a8da-8e040f8ca474" providerId="ADAL" clId="{7B4C28D2-3628-448F-9835-41E582BF73CF}" dt="2024-10-14T08:59:17.864" v="3554" actId="20577"/>
        <pc:sldMkLst>
          <pc:docMk/>
          <pc:sldMk cId="283956249" sldId="309"/>
        </pc:sldMkLst>
        <pc:spChg chg="mod">
          <ac:chgData name="Evert Van Bever" userId="f6869c4f-2183-409f-a8da-8e040f8ca474" providerId="ADAL" clId="{7B4C28D2-3628-448F-9835-41E582BF73CF}" dt="2024-10-14T08:59:17.864" v="3554" actId="20577"/>
          <ac:spMkLst>
            <pc:docMk/>
            <pc:sldMk cId="283956249" sldId="309"/>
            <ac:spMk id="4" creationId="{D8FEF677-AC83-DE0D-CA38-B6706978D9A5}"/>
          </ac:spMkLst>
        </pc:spChg>
        <pc:picChg chg="add mod">
          <ac:chgData name="Evert Van Bever" userId="f6869c4f-2183-409f-a8da-8e040f8ca474" providerId="ADAL" clId="{7B4C28D2-3628-448F-9835-41E582BF73CF}" dt="2024-10-14T08:58:45.230" v="3542" actId="1076"/>
          <ac:picMkLst>
            <pc:docMk/>
            <pc:sldMk cId="283956249" sldId="309"/>
            <ac:picMk id="23554" creationId="{B106A0C2-D1F7-39CF-9CE4-3347A7C3BFC9}"/>
          </ac:picMkLst>
        </pc:picChg>
      </pc:sldChg>
      <pc:sldChg chg="addSp modSp add mod ord">
        <pc:chgData name="Evert Van Bever" userId="f6869c4f-2183-409f-a8da-8e040f8ca474" providerId="ADAL" clId="{7B4C28D2-3628-448F-9835-41E582BF73CF}" dt="2024-10-14T09:02:27.064" v="3591"/>
        <pc:sldMkLst>
          <pc:docMk/>
          <pc:sldMk cId="4283449377" sldId="310"/>
        </pc:sldMkLst>
        <pc:spChg chg="mod">
          <ac:chgData name="Evert Van Bever" userId="f6869c4f-2183-409f-a8da-8e040f8ca474" providerId="ADAL" clId="{7B4C28D2-3628-448F-9835-41E582BF73CF}" dt="2024-10-14T09:02:27.064" v="3591"/>
          <ac:spMkLst>
            <pc:docMk/>
            <pc:sldMk cId="4283449377" sldId="310"/>
            <ac:spMk id="4" creationId="{D8FEF677-AC83-DE0D-CA38-B6706978D9A5}"/>
          </ac:spMkLst>
        </pc:spChg>
        <pc:spChg chg="add">
          <ac:chgData name="Evert Van Bever" userId="f6869c4f-2183-409f-a8da-8e040f8ca474" providerId="ADAL" clId="{7B4C28D2-3628-448F-9835-41E582BF73CF}" dt="2024-10-14T09:01:40.393" v="3560"/>
          <ac:spMkLst>
            <pc:docMk/>
            <pc:sldMk cId="4283449377" sldId="310"/>
            <ac:spMk id="5" creationId="{FBF8420C-1C90-BCE2-948F-FAAC10FF32A2}"/>
          </ac:spMkLst>
        </pc:spChg>
      </pc:sldChg>
      <pc:sldChg chg="addSp delSp modSp new mod">
        <pc:chgData name="Evert Van Bever" userId="f6869c4f-2183-409f-a8da-8e040f8ca474" providerId="ADAL" clId="{7B4C28D2-3628-448F-9835-41E582BF73CF}" dt="2024-10-14T09:06:47.637" v="3634" actId="1076"/>
        <pc:sldMkLst>
          <pc:docMk/>
          <pc:sldMk cId="4059608505" sldId="311"/>
        </pc:sldMkLst>
        <pc:spChg chg="mod">
          <ac:chgData name="Evert Van Bever" userId="f6869c4f-2183-409f-a8da-8e040f8ca474" providerId="ADAL" clId="{7B4C28D2-3628-448F-9835-41E582BF73CF}" dt="2024-10-14T09:05:07.239" v="3600" actId="20577"/>
          <ac:spMkLst>
            <pc:docMk/>
            <pc:sldMk cId="4059608505" sldId="311"/>
            <ac:spMk id="2" creationId="{BE35EBFF-2513-5F07-22C0-94B27C81D848}"/>
          </ac:spMkLst>
        </pc:spChg>
        <pc:spChg chg="mod">
          <ac:chgData name="Evert Van Bever" userId="f6869c4f-2183-409f-a8da-8e040f8ca474" providerId="ADAL" clId="{7B4C28D2-3628-448F-9835-41E582BF73CF}" dt="2024-10-14T09:06:24.850" v="3627" actId="1076"/>
          <ac:spMkLst>
            <pc:docMk/>
            <pc:sldMk cId="4059608505" sldId="311"/>
            <ac:spMk id="4" creationId="{E9F80EE7-36EF-49D5-EDA9-41677E009E5F}"/>
          </ac:spMkLst>
        </pc:spChg>
        <pc:spChg chg="add del">
          <ac:chgData name="Evert Van Bever" userId="f6869c4f-2183-409f-a8da-8e040f8ca474" providerId="ADAL" clId="{7B4C28D2-3628-448F-9835-41E582BF73CF}" dt="2024-10-14T09:05:53.455" v="3615" actId="22"/>
          <ac:spMkLst>
            <pc:docMk/>
            <pc:sldMk cId="4059608505" sldId="311"/>
            <ac:spMk id="6" creationId="{5FB7DAA6-AD7F-FF82-CB84-397F2BEAC909}"/>
          </ac:spMkLst>
        </pc:spChg>
        <pc:picChg chg="add mod">
          <ac:chgData name="Evert Van Bever" userId="f6869c4f-2183-409f-a8da-8e040f8ca474" providerId="ADAL" clId="{7B4C28D2-3628-448F-9835-41E582BF73CF}" dt="2024-10-14T09:06:47.637" v="3634" actId="1076"/>
          <ac:picMkLst>
            <pc:docMk/>
            <pc:sldMk cId="4059608505" sldId="311"/>
            <ac:picMk id="25602" creationId="{CB964410-303E-F71E-0DFF-97A666F650AA}"/>
          </ac:picMkLst>
        </pc:picChg>
        <pc:picChg chg="add mod">
          <ac:chgData name="Evert Van Bever" userId="f6869c4f-2183-409f-a8da-8e040f8ca474" providerId="ADAL" clId="{7B4C28D2-3628-448F-9835-41E582BF73CF}" dt="2024-10-14T09:06:44.966" v="3633" actId="1076"/>
          <ac:picMkLst>
            <pc:docMk/>
            <pc:sldMk cId="4059608505" sldId="311"/>
            <ac:picMk id="25604" creationId="{2C9D03CB-1C44-C53E-7381-485ED0E19EFC}"/>
          </ac:picMkLst>
        </pc:picChg>
      </pc:sldChg>
      <pc:sldChg chg="modSp new mod">
        <pc:chgData name="Evert Van Bever" userId="f6869c4f-2183-409f-a8da-8e040f8ca474" providerId="ADAL" clId="{7B4C28D2-3628-448F-9835-41E582BF73CF}" dt="2024-11-05T13:15:49.601" v="3979" actId="20577"/>
        <pc:sldMkLst>
          <pc:docMk/>
          <pc:sldMk cId="4144576676" sldId="312"/>
        </pc:sldMkLst>
        <pc:spChg chg="mod">
          <ac:chgData name="Evert Van Bever" userId="f6869c4f-2183-409f-a8da-8e040f8ca474" providerId="ADAL" clId="{7B4C28D2-3628-448F-9835-41E582BF73CF}" dt="2024-11-05T13:13:52.222" v="3944" actId="790"/>
          <ac:spMkLst>
            <pc:docMk/>
            <pc:sldMk cId="4144576676" sldId="312"/>
            <ac:spMk id="2" creationId="{9C66A692-FBB4-5729-8A13-4D96A13E0697}"/>
          </ac:spMkLst>
        </pc:spChg>
        <pc:spChg chg="mod">
          <ac:chgData name="Evert Van Bever" userId="f6869c4f-2183-409f-a8da-8e040f8ca474" providerId="ADAL" clId="{7B4C28D2-3628-448F-9835-41E582BF73CF}" dt="2024-11-05T13:15:49.601" v="3979" actId="20577"/>
          <ac:spMkLst>
            <pc:docMk/>
            <pc:sldMk cId="4144576676" sldId="312"/>
            <ac:spMk id="4" creationId="{727B76EE-B574-589B-A005-516844731F87}"/>
          </ac:spMkLst>
        </pc:spChg>
      </pc:sldChg>
      <pc:sldChg chg="new">
        <pc:chgData name="Evert Van Bever" userId="f6869c4f-2183-409f-a8da-8e040f8ca474" providerId="ADAL" clId="{7B4C28D2-3628-448F-9835-41E582BF73CF}" dt="2024-10-14T09:08:20.393" v="3665" actId="680"/>
        <pc:sldMkLst>
          <pc:docMk/>
          <pc:sldMk cId="2482919821" sldId="313"/>
        </pc:sldMkLst>
      </pc:sldChg>
      <pc:sldChg chg="add del">
        <pc:chgData name="Evert Van Bever" userId="f6869c4f-2183-409f-a8da-8e040f8ca474" providerId="ADAL" clId="{7B4C28D2-3628-448F-9835-41E582BF73CF}" dt="2024-11-05T14:30:43.320" v="3981" actId="2696"/>
        <pc:sldMkLst>
          <pc:docMk/>
          <pc:sldMk cId="153017962" sldId="314"/>
        </pc:sldMkLst>
      </pc:sldChg>
      <pc:sldChg chg="addSp modSp new mod modAnim">
        <pc:chgData name="Evert Van Bever" userId="f6869c4f-2183-409f-a8da-8e040f8ca474" providerId="ADAL" clId="{7B4C28D2-3628-448F-9835-41E582BF73CF}" dt="2024-11-07T10:14:42.464" v="4261"/>
        <pc:sldMkLst>
          <pc:docMk/>
          <pc:sldMk cId="4081474661" sldId="314"/>
        </pc:sldMkLst>
        <pc:spChg chg="mod">
          <ac:chgData name="Evert Van Bever" userId="f6869c4f-2183-409f-a8da-8e040f8ca474" providerId="ADAL" clId="{7B4C28D2-3628-448F-9835-41E582BF73CF}" dt="2024-11-07T09:56:48.694" v="4191" actId="20577"/>
          <ac:spMkLst>
            <pc:docMk/>
            <pc:sldMk cId="4081474661" sldId="314"/>
            <ac:spMk id="2" creationId="{F7D4D6AE-C02C-7B58-DB22-C21042DD755A}"/>
          </ac:spMkLst>
        </pc:spChg>
        <pc:spChg chg="mod">
          <ac:chgData name="Evert Van Bever" userId="f6869c4f-2183-409f-a8da-8e040f8ca474" providerId="ADAL" clId="{7B4C28D2-3628-448F-9835-41E582BF73CF}" dt="2024-11-07T10:11:18.485" v="4252" actId="20577"/>
          <ac:spMkLst>
            <pc:docMk/>
            <pc:sldMk cId="4081474661" sldId="314"/>
            <ac:spMk id="4" creationId="{65CA47BA-7C1C-B0D8-6A33-D6D441849857}"/>
          </ac:spMkLst>
        </pc:spChg>
        <pc:picChg chg="add mod">
          <ac:chgData name="Evert Van Bever" userId="f6869c4f-2183-409f-a8da-8e040f8ca474" providerId="ADAL" clId="{7B4C28D2-3628-448F-9835-41E582BF73CF}" dt="2024-11-07T10:11:54.754" v="4255" actId="1076"/>
          <ac:picMkLst>
            <pc:docMk/>
            <pc:sldMk cId="4081474661" sldId="314"/>
            <ac:picMk id="6" creationId="{D8A257FF-4145-107D-CC9B-B73AF240A948}"/>
          </ac:picMkLst>
        </pc:picChg>
        <pc:picChg chg="add mod">
          <ac:chgData name="Evert Van Bever" userId="f6869c4f-2183-409f-a8da-8e040f8ca474" providerId="ADAL" clId="{7B4C28D2-3628-448F-9835-41E582BF73CF}" dt="2024-11-07T10:14:14.472" v="4258" actId="1076"/>
          <ac:picMkLst>
            <pc:docMk/>
            <pc:sldMk cId="4081474661" sldId="314"/>
            <ac:picMk id="8" creationId="{86E20B1D-A117-9616-B212-429E5290B097}"/>
          </ac:picMkLst>
        </pc:picChg>
      </pc:sldChg>
      <pc:sldChg chg="modSp new mod">
        <pc:chgData name="Evert Van Bever" userId="f6869c4f-2183-409f-a8da-8e040f8ca474" providerId="ADAL" clId="{7B4C28D2-3628-448F-9835-41E582BF73CF}" dt="2024-11-07T10:41:00.767" v="4411" actId="20577"/>
        <pc:sldMkLst>
          <pc:docMk/>
          <pc:sldMk cId="807832834" sldId="315"/>
        </pc:sldMkLst>
        <pc:spChg chg="mod">
          <ac:chgData name="Evert Van Bever" userId="f6869c4f-2183-409f-a8da-8e040f8ca474" providerId="ADAL" clId="{7B4C28D2-3628-448F-9835-41E582BF73CF}" dt="2024-11-07T10:41:00.767" v="4411" actId="20577"/>
          <ac:spMkLst>
            <pc:docMk/>
            <pc:sldMk cId="807832834" sldId="315"/>
            <ac:spMk id="2" creationId="{7BF9D33B-606A-CD5B-97E6-D63066B79F52}"/>
          </ac:spMkLst>
        </pc:spChg>
        <pc:spChg chg="mod">
          <ac:chgData name="Evert Van Bever" userId="f6869c4f-2183-409f-a8da-8e040f8ca474" providerId="ADAL" clId="{7B4C28D2-3628-448F-9835-41E582BF73CF}" dt="2024-11-07T10:40:56.226" v="4404" actId="20577"/>
          <ac:spMkLst>
            <pc:docMk/>
            <pc:sldMk cId="807832834" sldId="315"/>
            <ac:spMk id="4" creationId="{7720E544-7108-F2C1-8C27-2C1DA85EC442}"/>
          </ac:spMkLst>
        </pc:spChg>
      </pc:sldChg>
      <pc:sldChg chg="modSp new mod">
        <pc:chgData name="Evert Van Bever" userId="f6869c4f-2183-409f-a8da-8e040f8ca474" providerId="ADAL" clId="{7B4C28D2-3628-448F-9835-41E582BF73CF}" dt="2024-11-07T10:55:52.851" v="4447" actId="20577"/>
        <pc:sldMkLst>
          <pc:docMk/>
          <pc:sldMk cId="973813342" sldId="316"/>
        </pc:sldMkLst>
        <pc:spChg chg="mod">
          <ac:chgData name="Evert Van Bever" userId="f6869c4f-2183-409f-a8da-8e040f8ca474" providerId="ADAL" clId="{7B4C28D2-3628-448F-9835-41E582BF73CF}" dt="2024-11-07T10:48:19.809" v="4423" actId="790"/>
          <ac:spMkLst>
            <pc:docMk/>
            <pc:sldMk cId="973813342" sldId="316"/>
            <ac:spMk id="2" creationId="{1D444975-E7D5-4C81-EA93-90D963DC879A}"/>
          </ac:spMkLst>
        </pc:spChg>
        <pc:spChg chg="mod">
          <ac:chgData name="Evert Van Bever" userId="f6869c4f-2183-409f-a8da-8e040f8ca474" providerId="ADAL" clId="{7B4C28D2-3628-448F-9835-41E582BF73CF}" dt="2024-11-07T10:55:52.851" v="4447" actId="20577"/>
          <ac:spMkLst>
            <pc:docMk/>
            <pc:sldMk cId="973813342" sldId="316"/>
            <ac:spMk id="4" creationId="{CC5250BB-F13D-F3DA-0C5F-CF520CA4D01A}"/>
          </ac:spMkLst>
        </pc:spChg>
      </pc:sldChg>
      <pc:sldChg chg="addSp delSp modSp new mod">
        <pc:chgData name="Evert Van Bever" userId="f6869c4f-2183-409f-a8da-8e040f8ca474" providerId="ADAL" clId="{7B4C28D2-3628-448F-9835-41E582BF73CF}" dt="2024-11-19T14:59:57.728" v="4867" actId="6549"/>
        <pc:sldMkLst>
          <pc:docMk/>
          <pc:sldMk cId="1343207677" sldId="317"/>
        </pc:sldMkLst>
        <pc:spChg chg="mod">
          <ac:chgData name="Evert Van Bever" userId="f6869c4f-2183-409f-a8da-8e040f8ca474" providerId="ADAL" clId="{7B4C28D2-3628-448F-9835-41E582BF73CF}" dt="2024-11-19T14:53:41.477" v="4482" actId="20577"/>
          <ac:spMkLst>
            <pc:docMk/>
            <pc:sldMk cId="1343207677" sldId="317"/>
            <ac:spMk id="2" creationId="{26740112-1DDE-E6E8-A3BC-6966EF5FA7B3}"/>
          </ac:spMkLst>
        </pc:spChg>
        <pc:spChg chg="add del mod">
          <ac:chgData name="Evert Van Bever" userId="f6869c4f-2183-409f-a8da-8e040f8ca474" providerId="ADAL" clId="{7B4C28D2-3628-448F-9835-41E582BF73CF}" dt="2024-11-19T14:59:57.728" v="4867" actId="6549"/>
          <ac:spMkLst>
            <pc:docMk/>
            <pc:sldMk cId="1343207677" sldId="317"/>
            <ac:spMk id="4" creationId="{BA97A48B-7160-3A1A-0D9E-0C44614A1C13}"/>
          </ac:spMkLst>
        </pc:spChg>
        <pc:spChg chg="add mod">
          <ac:chgData name="Evert Van Bever" userId="f6869c4f-2183-409f-a8da-8e040f8ca474" providerId="ADAL" clId="{7B4C28D2-3628-448F-9835-41E582BF73CF}" dt="2024-11-19T14:55:09.812" v="4486"/>
          <ac:spMkLst>
            <pc:docMk/>
            <pc:sldMk cId="1343207677" sldId="317"/>
            <ac:spMk id="5" creationId="{57F47DC0-DE8F-4DFD-CCF1-AC768C000571}"/>
          </ac:spMkLst>
        </pc:spChg>
      </pc:sldChg>
      <pc:sldMasterChg chg="modSldLayout">
        <pc:chgData name="Evert Van Bever" userId="f6869c4f-2183-409f-a8da-8e040f8ca474" providerId="ADAL" clId="{7B4C28D2-3628-448F-9835-41E582BF73CF}" dt="2024-10-29T08:33:13.455" v="3706" actId="478"/>
        <pc:sldMasterMkLst>
          <pc:docMk/>
          <pc:sldMasterMk cId="1812037883" sldId="2147483658"/>
        </pc:sldMasterMkLst>
        <pc:sldLayoutChg chg="delSp mod">
          <pc:chgData name="Evert Van Bever" userId="f6869c4f-2183-409f-a8da-8e040f8ca474" providerId="ADAL" clId="{7B4C28D2-3628-448F-9835-41E582BF73CF}" dt="2024-10-29T08:32:11.627" v="3702" actId="478"/>
          <pc:sldLayoutMkLst>
            <pc:docMk/>
            <pc:sldMasterMk cId="1812037883" sldId="2147483658"/>
            <pc:sldLayoutMk cId="2240550429" sldId="2147483666"/>
          </pc:sldLayoutMkLst>
          <pc:grpChg chg="del">
            <ac:chgData name="Evert Van Bever" userId="f6869c4f-2183-409f-a8da-8e040f8ca474" providerId="ADAL" clId="{7B4C28D2-3628-448F-9835-41E582BF73CF}" dt="2024-10-29T08:32:11.627" v="3702" actId="478"/>
            <ac:grpSpMkLst>
              <pc:docMk/>
              <pc:sldMasterMk cId="1812037883" sldId="2147483658"/>
              <pc:sldLayoutMk cId="2240550429" sldId="2147483666"/>
              <ac:grpSpMk id="20" creationId="{9796B611-F0DF-664F-65C5-1313479DD06B}"/>
            </ac:grpSpMkLst>
          </pc:grpChg>
        </pc:sldLayoutChg>
        <pc:sldLayoutChg chg="delSp modSp mod">
          <pc:chgData name="Evert Van Bever" userId="f6869c4f-2183-409f-a8da-8e040f8ca474" providerId="ADAL" clId="{7B4C28D2-3628-448F-9835-41E582BF73CF}" dt="2024-10-29T08:33:13.455" v="3706" actId="478"/>
          <pc:sldLayoutMkLst>
            <pc:docMk/>
            <pc:sldMasterMk cId="1812037883" sldId="2147483658"/>
            <pc:sldLayoutMk cId="3554482712" sldId="2147483678"/>
          </pc:sldLayoutMkLst>
          <pc:spChg chg="mod">
            <ac:chgData name="Evert Van Bever" userId="f6869c4f-2183-409f-a8da-8e040f8ca474" providerId="ADAL" clId="{7B4C28D2-3628-448F-9835-41E582BF73CF}" dt="2024-10-29T08:33:10.954" v="3705" actId="6549"/>
            <ac:spMkLst>
              <pc:docMk/>
              <pc:sldMasterMk cId="1812037883" sldId="2147483658"/>
              <pc:sldLayoutMk cId="3554482712" sldId="2147483678"/>
              <ac:spMk id="14" creationId="{217D9C17-BA7B-EB9C-CFD6-AA14198C2197}"/>
            </ac:spMkLst>
          </pc:spChg>
          <pc:grpChg chg="del">
            <ac:chgData name="Evert Van Bever" userId="f6869c4f-2183-409f-a8da-8e040f8ca474" providerId="ADAL" clId="{7B4C28D2-3628-448F-9835-41E582BF73CF}" dt="2024-10-29T08:33:13.455" v="3706" actId="478"/>
            <ac:grpSpMkLst>
              <pc:docMk/>
              <pc:sldMasterMk cId="1812037883" sldId="2147483658"/>
              <pc:sldLayoutMk cId="3554482712" sldId="2147483678"/>
              <ac:grpSpMk id="11" creationId="{5BFA24CA-F235-A51B-6909-D398A455B6AB}"/>
            </ac:grpSpMkLst>
          </pc:grpChg>
        </pc:sldLayoutChg>
        <pc:sldLayoutChg chg="delSp mod">
          <pc:chgData name="Evert Van Bever" userId="f6869c4f-2183-409f-a8da-8e040f8ca474" providerId="ADAL" clId="{7B4C28D2-3628-448F-9835-41E582BF73CF}" dt="2024-10-29T08:32:41.716" v="3704" actId="478"/>
          <pc:sldLayoutMkLst>
            <pc:docMk/>
            <pc:sldMasterMk cId="1812037883" sldId="2147483658"/>
            <pc:sldLayoutMk cId="2738864323" sldId="2147483679"/>
          </pc:sldLayoutMkLst>
          <pc:grpChg chg="del">
            <ac:chgData name="Evert Van Bever" userId="f6869c4f-2183-409f-a8da-8e040f8ca474" providerId="ADAL" clId="{7B4C28D2-3628-448F-9835-41E582BF73CF}" dt="2024-10-29T08:32:41.716" v="3704" actId="478"/>
            <ac:grpSpMkLst>
              <pc:docMk/>
              <pc:sldMasterMk cId="1812037883" sldId="2147483658"/>
              <pc:sldLayoutMk cId="2738864323" sldId="2147483679"/>
              <ac:grpSpMk id="2" creationId="{8B84B080-3101-5BEF-5E74-A837C09D0194}"/>
            </ac:grpSpMkLst>
          </pc:grpChg>
        </pc:sldLayoutChg>
        <pc:sldLayoutChg chg="delSp mod">
          <pc:chgData name="Evert Van Bever" userId="f6869c4f-2183-409f-a8da-8e040f8ca474" providerId="ADAL" clId="{7B4C28D2-3628-448F-9835-41E582BF73CF}" dt="2024-10-29T08:32:30.307" v="3703" actId="478"/>
          <pc:sldLayoutMkLst>
            <pc:docMk/>
            <pc:sldMasterMk cId="1812037883" sldId="2147483658"/>
            <pc:sldLayoutMk cId="714496886" sldId="2147483699"/>
          </pc:sldLayoutMkLst>
          <pc:grpChg chg="del">
            <ac:chgData name="Evert Van Bever" userId="f6869c4f-2183-409f-a8da-8e040f8ca474" providerId="ADAL" clId="{7B4C28D2-3628-448F-9835-41E582BF73CF}" dt="2024-10-29T08:32:30.307" v="3703" actId="478"/>
            <ac:grpSpMkLst>
              <pc:docMk/>
              <pc:sldMasterMk cId="1812037883" sldId="2147483658"/>
              <pc:sldLayoutMk cId="714496886" sldId="2147483699"/>
              <ac:grpSpMk id="20" creationId="{9796B611-F0DF-664F-65C5-1313479DD06B}"/>
            </ac:grpSpMkLst>
          </pc:gr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3631EE-47D6-55C3-FC84-F1273A5276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D583CCC3-54E2-865F-80B9-1A12424A66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4F8066-52B6-254E-9F11-9F31FC3F13D0}" type="datetimeFigureOut">
              <a:rPr lang="it-IT" smtClean="0"/>
              <a:t>29/11/2024</a:t>
            </a:fld>
            <a:endParaRPr lang="it-IT"/>
          </a:p>
        </p:txBody>
      </p:sp>
      <p:sp>
        <p:nvSpPr>
          <p:cNvPr id="4" name="Footer Placeholder 3">
            <a:extLst>
              <a:ext uri="{FF2B5EF4-FFF2-40B4-BE49-F238E27FC236}">
                <a16:creationId xmlns:a16="http://schemas.microsoft.com/office/drawing/2014/main" id="{5EA2AF25-D1E8-2765-04C1-0A4E4CC2EC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4260F9DC-7FDB-D0C7-04C8-A17BAF9026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0E1CAF-95E4-3F4D-95B8-87BB142DFBF7}" type="slidenum">
              <a:rPr lang="it-IT" smtClean="0"/>
              <a:t>‹#›</a:t>
            </a:fld>
            <a:endParaRPr lang="it-IT"/>
          </a:p>
        </p:txBody>
      </p:sp>
    </p:spTree>
    <p:extLst>
      <p:ext uri="{BB962C8B-B14F-4D97-AF65-F5344CB8AC3E}">
        <p14:creationId xmlns:p14="http://schemas.microsoft.com/office/powerpoint/2010/main" val="354370348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a:lstStyle>
            <a:lvl1pPr algn="l">
              <a:defRPr sz="1200"/>
            </a:lvl1pPr>
          </a:lstStyle>
          <a:p>
            <a:endParaRP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fld id="{6F09C537-4D1F-4234-9CA7-BCB23696E833}" type="datetimeFigureOut">
              <a:rPr lang="fr-FR" smtClean="0"/>
              <a:t>29/11/2024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endParaRP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r>
              <a:t>Cliquez pour modifier les styles du texte du masque</a:t>
            </a:r>
          </a:p>
          <a:p>
            <a:pPr lvl="1"/>
            <a:r>
              <a:t>Deuxième niveau</a:t>
            </a:r>
          </a:p>
          <a:p>
            <a:pPr lvl="2"/>
            <a:r>
              <a:t>Niveau troisième</a:t>
            </a:r>
          </a:p>
          <a:p>
            <a:pPr lvl="3"/>
            <a:r>
              <a:t>Niveau de quatrième</a:t>
            </a:r>
          </a:p>
          <a:p>
            <a:pPr lvl="4"/>
            <a:r>
              <a:t>Niveau de Cinquième</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endParaRP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fld id="{D76A0413-D747-42F6-A291-45C5E891C308}" type="slidenum">
              <a:rPr lang="fr-FR" smtClean="0"/>
              <a:t>‹#›</a:t>
            </a:fld>
            <a:endParaRPr lang="fr-FR"/>
          </a:p>
        </p:txBody>
      </p:sp>
    </p:spTree>
    <p:extLst>
      <p:ext uri="{BB962C8B-B14F-4D97-AF65-F5344CB8AC3E}">
        <p14:creationId xmlns:p14="http://schemas.microsoft.com/office/powerpoint/2010/main" val="411667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newspaceeconomy.ca/2023/03/30/how-are-earth-observation-and-remote-sensing-differen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youtube.com/watch?v=Q4WK_J9HtDE"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researchgate.net/publication/330396782_Reviews_Remote_Sensing_Applications_in_Water_Resource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ha.wikipedia.org/wiki/Fayil:Geosynchronous_orbit.gif"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www.reddit.com/r/physicsgifs/comments/n4h9qa/wholeglobe_coverage_with_polar_satellite/"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ceancolor.gsfc.nasa.gov/resources/docs/product-level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reeiconspng.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rowser.dataspace.copernicus.eu/"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optimusmedica.com/definition/electromagnetic-spectru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britannica.com/science/primary-color"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vecteezy.com/vector-art/24444471-green-leaf-simple-colored-vector-icon-isolated-on-white-square-background-simple-flat-outline-cartoon-vector-icon-drawing-with-natural-leaf-and-botanical-them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How are Earth Observation and Remote Sensing Different? | New Space Economy</a:t>
            </a:r>
            <a:endParaRPr lang="en-US" dirty="0">
              <a:hlinkClick r:id="rId4"/>
            </a:endParaRPr>
          </a:p>
          <a:p>
            <a:r>
              <a:rPr lang="en-US" dirty="0">
                <a:hlinkClick r:id="rId4"/>
              </a:rPr>
              <a:t>Earth observation: How does it work? (youtube.com)</a:t>
            </a:r>
            <a:endParaRPr lang="en-US" dirty="0"/>
          </a:p>
        </p:txBody>
      </p:sp>
      <p:sp>
        <p:nvSpPr>
          <p:cNvPr id="4" name="Slide Number Placeholder 3"/>
          <p:cNvSpPr>
            <a:spLocks noGrp="1"/>
          </p:cNvSpPr>
          <p:nvPr>
            <p:ph type="sldNum" sz="quarter" idx="5"/>
          </p:nvPr>
        </p:nvSpPr>
        <p:spPr/>
        <p:txBody>
          <a:bodyPr/>
          <a:lstStyle/>
          <a:p>
            <a:fld id="{D76A0413-D747-42F6-A291-45C5E891C308}" type="slidenum">
              <a:rPr lang="fr-FR" smtClean="0"/>
              <a:t>5</a:t>
            </a:fld>
            <a:endParaRPr lang="fr-FR"/>
          </a:p>
        </p:txBody>
      </p:sp>
    </p:spTree>
    <p:extLst>
      <p:ext uri="{BB962C8B-B14F-4D97-AF65-F5344CB8AC3E}">
        <p14:creationId xmlns:p14="http://schemas.microsoft.com/office/powerpoint/2010/main" val="1665219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Kumar, D. N., &amp; Reshmidevi, T. V. </a:t>
            </a:r>
            <a:r>
              <a:rPr lang="en-US" dirty="0"/>
              <a:t>(2019). </a:t>
            </a:r>
            <a:r>
              <a:rPr lang="en-US" i="1" dirty="0"/>
              <a:t>Reviews: Remote sensing applications in water resources</a:t>
            </a:r>
            <a:r>
              <a:rPr lang="en-US" dirty="0"/>
              <a:t>. ResearchGate. </a:t>
            </a:r>
            <a:r>
              <a:rPr lang="en-US" dirty="0">
                <a:hlinkClick r:id="rId3"/>
              </a:rPr>
              <a:t>https://www.researchgate.net/publication/330396782_Reviews_Remote_Sensing_Applications_in_Water_Resources</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28</a:t>
            </a:fld>
            <a:endParaRPr lang="fr-FR"/>
          </a:p>
        </p:txBody>
      </p:sp>
    </p:spTree>
    <p:extLst>
      <p:ext uri="{BB962C8B-B14F-4D97-AF65-F5344CB8AC3E}">
        <p14:creationId xmlns:p14="http://schemas.microsoft.com/office/powerpoint/2010/main" val="964860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D76A0413-D747-42F6-A291-45C5E891C308}" type="slidenum">
              <a:rPr lang="fr-FR" smtClean="0"/>
              <a:t>29</a:t>
            </a:fld>
            <a:endParaRPr lang="fr-FR"/>
          </a:p>
        </p:txBody>
      </p:sp>
    </p:spTree>
    <p:extLst>
      <p:ext uri="{BB962C8B-B14F-4D97-AF65-F5344CB8AC3E}">
        <p14:creationId xmlns:p14="http://schemas.microsoft.com/office/powerpoint/2010/main" val="3415336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hlinkClick r:id="rId3"/>
              </a:rPr>
              <a:t>Fayil:Geosynchronous</a:t>
            </a:r>
            <a:r>
              <a:rPr lang="nl-BE" dirty="0">
                <a:hlinkClick r:id="rId3"/>
              </a:rPr>
              <a:t> orbit.gif – Wikipedia</a:t>
            </a:r>
            <a:endParaRPr lang="nl-BE" dirty="0"/>
          </a:p>
          <a:p>
            <a:r>
              <a:rPr lang="en-US" b="0" i="0" dirty="0">
                <a:solidFill>
                  <a:srgbClr val="040C28"/>
                </a:solidFill>
                <a:effectLst/>
                <a:latin typeface="Google Sans"/>
              </a:rPr>
              <a:t>geosynchronous orbits are often referred to as geostationary if they are roughly over the equator, but the terms are used somewhat interchangeably</a:t>
            </a:r>
            <a:r>
              <a:rPr lang="en-US" b="0" i="0" dirty="0">
                <a:solidFill>
                  <a:srgbClr val="1F1F1F"/>
                </a:solidFill>
                <a:effectLst/>
                <a:latin typeface="Google Sans"/>
              </a:rPr>
              <a:t>.</a:t>
            </a:r>
          </a:p>
          <a:p>
            <a:r>
              <a:rPr lang="en-US" dirty="0">
                <a:hlinkClick r:id="rId4"/>
              </a:rPr>
              <a:t>Whole-Globe Coverage with Polar Satellite : r/</a:t>
            </a:r>
            <a:r>
              <a:rPr lang="en-US" dirty="0" err="1">
                <a:hlinkClick r:id="rId4"/>
              </a:rPr>
              <a:t>physicsgifs</a:t>
            </a:r>
            <a:r>
              <a:rPr lang="en-US" dirty="0">
                <a:hlinkClick r:id="rId4"/>
              </a:rPr>
              <a:t> (reddit.com)</a:t>
            </a:r>
            <a:endParaRPr lang="nl-BE" dirty="0"/>
          </a:p>
        </p:txBody>
      </p:sp>
      <p:sp>
        <p:nvSpPr>
          <p:cNvPr id="4" name="Slide Number Placeholder 3"/>
          <p:cNvSpPr>
            <a:spLocks noGrp="1"/>
          </p:cNvSpPr>
          <p:nvPr>
            <p:ph type="sldNum" sz="quarter" idx="5"/>
          </p:nvPr>
        </p:nvSpPr>
        <p:spPr/>
        <p:txBody>
          <a:bodyPr/>
          <a:lstStyle/>
          <a:p>
            <a:fld id="{D76A0413-D747-42F6-A291-45C5E891C308}" type="slidenum">
              <a:rPr lang="fr-FR" smtClean="0"/>
              <a:t>36</a:t>
            </a:fld>
            <a:endParaRPr lang="fr-FR"/>
          </a:p>
        </p:txBody>
      </p:sp>
    </p:spTree>
    <p:extLst>
      <p:ext uri="{BB962C8B-B14F-4D97-AF65-F5344CB8AC3E}">
        <p14:creationId xmlns:p14="http://schemas.microsoft.com/office/powerpoint/2010/main" val="1178923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hlinkClick r:id="rId3"/>
              </a:rPr>
              <a:t>NASA Ocean </a:t>
            </a:r>
            <a:r>
              <a:rPr lang="nl-BE" dirty="0" err="1">
                <a:hlinkClick r:id="rId3"/>
              </a:rPr>
              <a:t>Color</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37</a:t>
            </a:fld>
            <a:endParaRPr lang="fr-FR"/>
          </a:p>
        </p:txBody>
      </p:sp>
    </p:spTree>
    <p:extLst>
      <p:ext uri="{BB962C8B-B14F-4D97-AF65-F5344CB8AC3E}">
        <p14:creationId xmlns:p14="http://schemas.microsoft.com/office/powerpoint/2010/main" val="2743632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Tonen de Zeker</a:t>
            </a:r>
          </a:p>
        </p:txBody>
      </p:sp>
      <p:sp>
        <p:nvSpPr>
          <p:cNvPr id="4" name="Slide Number Placeholder 3"/>
          <p:cNvSpPr>
            <a:spLocks noGrp="1"/>
          </p:cNvSpPr>
          <p:nvPr>
            <p:ph type="sldNum" sz="quarter" idx="5"/>
          </p:nvPr>
        </p:nvSpPr>
        <p:spPr/>
        <p:txBody>
          <a:bodyPr/>
          <a:lstStyle/>
          <a:p>
            <a:fld id="{D76A0413-D747-42F6-A291-45C5E891C308}" type="slidenum">
              <a:rPr lang="fr-FR" smtClean="0"/>
              <a:t>42</a:t>
            </a:fld>
            <a:endParaRPr lang="fr-FR"/>
          </a:p>
        </p:txBody>
      </p:sp>
    </p:spTree>
    <p:extLst>
      <p:ext uri="{BB962C8B-B14F-4D97-AF65-F5344CB8AC3E}">
        <p14:creationId xmlns:p14="http://schemas.microsoft.com/office/powerpoint/2010/main" val="338426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D76A0413-D747-42F6-A291-45C5E891C308}" type="slidenum">
              <a:rPr lang="fr-FR" smtClean="0"/>
              <a:t>51</a:t>
            </a:fld>
            <a:endParaRPr lang="fr-FR"/>
          </a:p>
        </p:txBody>
      </p:sp>
    </p:spTree>
    <p:extLst>
      <p:ext uri="{BB962C8B-B14F-4D97-AF65-F5344CB8AC3E}">
        <p14:creationId xmlns:p14="http://schemas.microsoft.com/office/powerpoint/2010/main" val="918601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err="1"/>
              <a:t>FreeIconsPNG</a:t>
            </a:r>
            <a:r>
              <a:rPr lang="en-US" sz="900" dirty="0"/>
              <a:t>. (n.d.). </a:t>
            </a:r>
            <a:r>
              <a:rPr lang="en-US" sz="900" i="1" dirty="0"/>
              <a:t>High Quality Satellite </a:t>
            </a:r>
            <a:r>
              <a:rPr lang="en-US" sz="900" i="1" dirty="0" err="1"/>
              <a:t>Cliparts</a:t>
            </a:r>
            <a:r>
              <a:rPr lang="en-US" sz="900" i="1" dirty="0"/>
              <a:t> For Free! PNG Transparent Background, Free Download #40927</a:t>
            </a:r>
            <a:r>
              <a:rPr lang="en-US" sz="900" dirty="0"/>
              <a:t> [Image]. </a:t>
            </a:r>
            <a:r>
              <a:rPr lang="en-US" sz="900" dirty="0" err="1"/>
              <a:t>FreeIconsPNG</a:t>
            </a:r>
            <a:r>
              <a:rPr lang="en-US" sz="900" dirty="0"/>
              <a:t>. </a:t>
            </a:r>
            <a:r>
              <a:rPr lang="en-US" sz="900" dirty="0">
                <a:hlinkClick r:id="rId3"/>
              </a:rPr>
              <a:t>https://freeiconspng.com</a:t>
            </a:r>
            <a:endParaRPr lang="en-BE" sz="600" dirty="0"/>
          </a:p>
        </p:txBody>
      </p:sp>
      <p:sp>
        <p:nvSpPr>
          <p:cNvPr id="4" name="Slide Number Placeholder 3"/>
          <p:cNvSpPr>
            <a:spLocks noGrp="1"/>
          </p:cNvSpPr>
          <p:nvPr>
            <p:ph type="sldNum" sz="quarter" idx="5"/>
          </p:nvPr>
        </p:nvSpPr>
        <p:spPr/>
        <p:txBody>
          <a:bodyPr/>
          <a:lstStyle/>
          <a:p>
            <a:fld id="{D76A0413-D747-42F6-A291-45C5E891C308}" type="slidenum">
              <a:rPr lang="fr-FR" smtClean="0"/>
              <a:t>8</a:t>
            </a:fld>
            <a:endParaRPr lang="fr-FR"/>
          </a:p>
        </p:txBody>
      </p:sp>
    </p:spTree>
    <p:extLst>
      <p:ext uri="{BB962C8B-B14F-4D97-AF65-F5344CB8AC3E}">
        <p14:creationId xmlns:p14="http://schemas.microsoft.com/office/powerpoint/2010/main" val="3121295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D76A0413-D747-42F6-A291-45C5E891C308}" type="slidenum">
              <a:rPr lang="fr-FR" smtClean="0"/>
              <a:t>9</a:t>
            </a:fld>
            <a:endParaRPr lang="fr-FR"/>
          </a:p>
        </p:txBody>
      </p:sp>
    </p:spTree>
    <p:extLst>
      <p:ext uri="{BB962C8B-B14F-4D97-AF65-F5344CB8AC3E}">
        <p14:creationId xmlns:p14="http://schemas.microsoft.com/office/powerpoint/2010/main" val="807694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Copernicus. (</a:t>
            </a:r>
            <a:r>
              <a:rPr lang="nl-BE" dirty="0" err="1"/>
              <a:t>n.d</a:t>
            </a:r>
            <a:r>
              <a:rPr lang="nl-BE" dirty="0"/>
              <a:t>.). </a:t>
            </a:r>
            <a:r>
              <a:rPr lang="nl-BE" i="1" dirty="0"/>
              <a:t>Copernicus Browser</a:t>
            </a:r>
            <a:r>
              <a:rPr lang="nl-BE" dirty="0"/>
              <a:t> [Image]. European Union, Copernicus Data Space </a:t>
            </a:r>
            <a:r>
              <a:rPr lang="nl-BE" dirty="0" err="1"/>
              <a:t>Ecosystem</a:t>
            </a:r>
            <a:r>
              <a:rPr lang="nl-BE" dirty="0"/>
              <a:t>. </a:t>
            </a:r>
            <a:r>
              <a:rPr lang="nl-BE" dirty="0">
                <a:hlinkClick r:id="rId3"/>
              </a:rPr>
              <a:t>https://browser.dataspace.copernicus.eu/</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12</a:t>
            </a:fld>
            <a:endParaRPr lang="fr-FR"/>
          </a:p>
        </p:txBody>
      </p:sp>
    </p:spTree>
    <p:extLst>
      <p:ext uri="{BB962C8B-B14F-4D97-AF65-F5344CB8AC3E}">
        <p14:creationId xmlns:p14="http://schemas.microsoft.com/office/powerpoint/2010/main" val="1607549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pPr>
            <a:r>
              <a:t>Optimus Medica. (n.d.). </a:t>
            </a:r>
            <a:r>
              <a:rPr i="1"/>
              <a:t>Spectre électromagnétique</a:t>
            </a:r>
            <a:r>
              <a:t> [image]. Optimus Medica</a:t>
            </a:r>
            <a:r>
              <a:rPr>
                <a:hlinkClick r:id="rId3"/>
              </a:rPr>
              <a:t>.</a:t>
            </a:r>
          </a:p>
        </p:txBody>
      </p:sp>
      <p:sp>
        <p:nvSpPr>
          <p:cNvPr id="4" name="Slide Number Placeholder 3"/>
          <p:cNvSpPr>
            <a:spLocks noGrp="1"/>
          </p:cNvSpPr>
          <p:nvPr>
            <p:ph type="sldNum" sz="quarter" idx="5"/>
          </p:nvPr>
        </p:nvSpPr>
        <p:spPr/>
        <p:txBody>
          <a:bodyPr/>
          <a:lstStyle/>
          <a:p>
            <a:fld id="{D76A0413-D747-42F6-A291-45C5E891C308}" type="slidenum">
              <a:rPr lang="fr-FR" smtClean="0"/>
              <a:t>14</a:t>
            </a:fld>
            <a:endParaRPr lang="fr-FR"/>
          </a:p>
        </p:txBody>
      </p:sp>
    </p:spTree>
    <p:extLst>
      <p:ext uri="{BB962C8B-B14F-4D97-AF65-F5344CB8AC3E}">
        <p14:creationId xmlns:p14="http://schemas.microsoft.com/office/powerpoint/2010/main" val="3662557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Encyclopédie Britannica. (n.d.). </a:t>
            </a:r>
            <a:r>
              <a:rPr i="1"/>
              <a:t>Couleur primaire</a:t>
            </a:r>
            <a:r>
              <a:t>. À </a:t>
            </a:r>
            <a:r>
              <a:rPr i="1"/>
              <a:t>Britannica</a:t>
            </a:r>
            <a:r>
              <a:t>. Extrait [date d’aujourd’hui en format Month Day, année], à l’adresse suivante</a:t>
            </a:r>
            <a:r>
              <a:rPr>
                <a:hlinkClick r:id="rId3"/>
              </a:rPr>
              <a:t>:</a:t>
            </a:r>
          </a:p>
        </p:txBody>
      </p:sp>
      <p:sp>
        <p:nvSpPr>
          <p:cNvPr id="4" name="Slide Number Placeholder 3"/>
          <p:cNvSpPr>
            <a:spLocks noGrp="1"/>
          </p:cNvSpPr>
          <p:nvPr>
            <p:ph type="sldNum" sz="quarter" idx="5"/>
          </p:nvPr>
        </p:nvSpPr>
        <p:spPr/>
        <p:txBody>
          <a:bodyPr/>
          <a:lstStyle/>
          <a:p>
            <a:fld id="{D76A0413-D747-42F6-A291-45C5E891C308}" type="slidenum">
              <a:rPr lang="fr-FR" smtClean="0"/>
              <a:t>20</a:t>
            </a:fld>
            <a:endParaRPr lang="fr-FR"/>
          </a:p>
        </p:txBody>
      </p:sp>
    </p:spTree>
    <p:extLst>
      <p:ext uri="{BB962C8B-B14F-4D97-AF65-F5344CB8AC3E}">
        <p14:creationId xmlns:p14="http://schemas.microsoft.com/office/powerpoint/2010/main" val="3805570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Pourquoi?</a:t>
            </a:r>
          </a:p>
        </p:txBody>
      </p:sp>
      <p:sp>
        <p:nvSpPr>
          <p:cNvPr id="4" name="Slide Number Placeholder 3"/>
          <p:cNvSpPr>
            <a:spLocks noGrp="1"/>
          </p:cNvSpPr>
          <p:nvPr>
            <p:ph type="sldNum" sz="quarter" idx="5"/>
          </p:nvPr>
        </p:nvSpPr>
        <p:spPr/>
        <p:txBody>
          <a:bodyPr/>
          <a:lstStyle/>
          <a:p>
            <a:fld id="{D76A0413-D747-42F6-A291-45C5E891C308}" type="slidenum">
              <a:rPr lang="fr-FR" smtClean="0"/>
              <a:t>23</a:t>
            </a:fld>
            <a:endParaRPr lang="fr-FR"/>
          </a:p>
        </p:txBody>
      </p:sp>
    </p:spTree>
    <p:extLst>
      <p:ext uri="{BB962C8B-B14F-4D97-AF65-F5344CB8AC3E}">
        <p14:creationId xmlns:p14="http://schemas.microsoft.com/office/powerpoint/2010/main" val="2031826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M. F. Abu Hassan, Y. </a:t>
            </a:r>
            <a:r>
              <a:rPr lang="nl-BE" dirty="0" err="1"/>
              <a:t>Yusof</a:t>
            </a:r>
            <a:r>
              <a:rPr lang="nl-BE" dirty="0"/>
              <a:t>, M. A. </a:t>
            </a:r>
            <a:r>
              <a:rPr lang="nl-BE" dirty="0" err="1"/>
              <a:t>Azmi</a:t>
            </a:r>
            <a:r>
              <a:rPr lang="nl-BE" dirty="0"/>
              <a:t>, M. N. </a:t>
            </a:r>
            <a:r>
              <a:rPr lang="nl-BE" dirty="0" err="1"/>
              <a:t>Mazli</a:t>
            </a:r>
            <a:r>
              <a:rPr lang="nl-BE" dirty="0"/>
              <a:t>. (2012). </a:t>
            </a:r>
            <a:r>
              <a:rPr lang="nl-BE" dirty="0" err="1"/>
              <a:t>Fuzzy</a:t>
            </a:r>
            <a:r>
              <a:rPr lang="nl-BE" dirty="0"/>
              <a:t> Logic </a:t>
            </a:r>
            <a:r>
              <a:rPr lang="nl-BE" dirty="0" err="1"/>
              <a:t>Based</a:t>
            </a:r>
            <a:r>
              <a:rPr lang="nl-BE" dirty="0"/>
              <a:t> Intelligent Control of RGB Colour </a:t>
            </a:r>
            <a:r>
              <a:rPr lang="nl-BE" dirty="0" err="1"/>
              <a:t>Classification</a:t>
            </a:r>
            <a:r>
              <a:rPr lang="nl-BE" dirty="0"/>
              <a:t> System </a:t>
            </a:r>
            <a:r>
              <a:rPr lang="nl-BE" dirty="0" err="1"/>
              <a:t>for</a:t>
            </a:r>
            <a:r>
              <a:rPr lang="nl-BE" dirty="0"/>
              <a:t> </a:t>
            </a:r>
            <a:r>
              <a:rPr lang="nl-BE" dirty="0" err="1"/>
              <a:t>Undergraduate</a:t>
            </a:r>
            <a:r>
              <a:rPr lang="nl-BE" dirty="0"/>
              <a:t> </a:t>
            </a:r>
            <a:r>
              <a:rPr lang="nl-BE" dirty="0" err="1"/>
              <a:t>Artificial</a:t>
            </a:r>
            <a:r>
              <a:rPr lang="nl-BE" dirty="0"/>
              <a:t> Intelligence </a:t>
            </a:r>
            <a:r>
              <a:rPr lang="nl-BE" dirty="0" err="1"/>
              <a:t>Laboratory</a:t>
            </a:r>
            <a:r>
              <a:rPr lang="nl-BE" dirty="0"/>
              <a:t>. </a:t>
            </a:r>
            <a:r>
              <a:rPr lang="nl-BE" dirty="0" err="1"/>
              <a:t>Proceedings</a:t>
            </a:r>
            <a:r>
              <a:rPr lang="nl-BE" dirty="0"/>
              <a:t> of </a:t>
            </a:r>
            <a:r>
              <a:rPr lang="nl-BE" dirty="0" err="1"/>
              <a:t>the</a:t>
            </a:r>
            <a:r>
              <a:rPr lang="nl-BE" dirty="0"/>
              <a:t> World </a:t>
            </a:r>
            <a:r>
              <a:rPr lang="nl-BE" dirty="0" err="1"/>
              <a:t>Congress</a:t>
            </a:r>
            <a:r>
              <a:rPr lang="nl-BE" dirty="0"/>
              <a:t> on Engineering 2012 Vol II WCE 2012, </a:t>
            </a:r>
            <a:r>
              <a:rPr lang="nl-BE" dirty="0" err="1"/>
              <a:t>July</a:t>
            </a:r>
            <a:r>
              <a:rPr lang="nl-BE" dirty="0"/>
              <a:t> 4 - 6, 2012, London, U.K.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26</a:t>
            </a:fld>
            <a:endParaRPr lang="fr-FR"/>
          </a:p>
        </p:txBody>
      </p:sp>
    </p:spTree>
    <p:extLst>
      <p:ext uri="{BB962C8B-B14F-4D97-AF65-F5344CB8AC3E}">
        <p14:creationId xmlns:p14="http://schemas.microsoft.com/office/powerpoint/2010/main" val="2029304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Vecteezy</a:t>
            </a:r>
            <a:r>
              <a:rPr lang="nl-BE" dirty="0"/>
              <a:t>. (</a:t>
            </a:r>
            <a:r>
              <a:rPr lang="nl-BE" dirty="0" err="1"/>
              <a:t>n.d</a:t>
            </a:r>
            <a:r>
              <a:rPr lang="nl-BE" dirty="0"/>
              <a:t>.). </a:t>
            </a:r>
            <a:r>
              <a:rPr lang="nl-BE" i="1" dirty="0"/>
              <a:t>Green </a:t>
            </a:r>
            <a:r>
              <a:rPr lang="nl-BE" i="1" dirty="0" err="1"/>
              <a:t>leaf</a:t>
            </a:r>
            <a:r>
              <a:rPr lang="nl-BE" i="1" dirty="0"/>
              <a:t> </a:t>
            </a:r>
            <a:r>
              <a:rPr lang="nl-BE" i="1" dirty="0" err="1"/>
              <a:t>simple</a:t>
            </a:r>
            <a:r>
              <a:rPr lang="nl-BE" i="1" dirty="0"/>
              <a:t> </a:t>
            </a:r>
            <a:r>
              <a:rPr lang="nl-BE" i="1" dirty="0" err="1"/>
              <a:t>colored</a:t>
            </a:r>
            <a:r>
              <a:rPr lang="nl-BE" i="1" dirty="0"/>
              <a:t> vector icon </a:t>
            </a:r>
            <a:r>
              <a:rPr lang="nl-BE" i="1" dirty="0" err="1"/>
              <a:t>isolated</a:t>
            </a:r>
            <a:r>
              <a:rPr lang="nl-BE" i="1" dirty="0"/>
              <a:t> on </a:t>
            </a:r>
            <a:r>
              <a:rPr lang="nl-BE" i="1" dirty="0" err="1"/>
              <a:t>white</a:t>
            </a:r>
            <a:r>
              <a:rPr lang="nl-BE" i="1" dirty="0"/>
              <a:t> square background: Simple flat </a:t>
            </a:r>
            <a:r>
              <a:rPr lang="nl-BE" i="1" dirty="0" err="1"/>
              <a:t>outline</a:t>
            </a:r>
            <a:r>
              <a:rPr lang="nl-BE" i="1" dirty="0"/>
              <a:t> cartoon vector icon </a:t>
            </a:r>
            <a:r>
              <a:rPr lang="nl-BE" i="1" dirty="0" err="1"/>
              <a:t>drawing</a:t>
            </a:r>
            <a:r>
              <a:rPr lang="nl-BE" i="1" dirty="0"/>
              <a:t> </a:t>
            </a:r>
            <a:r>
              <a:rPr lang="nl-BE" i="1" dirty="0" err="1"/>
              <a:t>with</a:t>
            </a:r>
            <a:r>
              <a:rPr lang="nl-BE" i="1" dirty="0"/>
              <a:t> </a:t>
            </a:r>
            <a:r>
              <a:rPr lang="nl-BE" i="1" dirty="0" err="1"/>
              <a:t>natural</a:t>
            </a:r>
            <a:r>
              <a:rPr lang="nl-BE" i="1" dirty="0"/>
              <a:t> </a:t>
            </a:r>
            <a:r>
              <a:rPr lang="nl-BE" i="1" dirty="0" err="1"/>
              <a:t>leaf</a:t>
            </a:r>
            <a:r>
              <a:rPr lang="nl-BE" i="1" dirty="0"/>
              <a:t> </a:t>
            </a:r>
            <a:r>
              <a:rPr lang="nl-BE" i="1" dirty="0" err="1"/>
              <a:t>and</a:t>
            </a:r>
            <a:r>
              <a:rPr lang="nl-BE" i="1" dirty="0"/>
              <a:t> </a:t>
            </a:r>
            <a:r>
              <a:rPr lang="nl-BE" i="1" dirty="0" err="1"/>
              <a:t>botanical</a:t>
            </a:r>
            <a:r>
              <a:rPr lang="nl-BE" i="1" dirty="0"/>
              <a:t> </a:t>
            </a:r>
            <a:r>
              <a:rPr lang="nl-BE" i="1" dirty="0" err="1"/>
              <a:t>theme</a:t>
            </a:r>
            <a:r>
              <a:rPr lang="nl-BE" dirty="0"/>
              <a:t> [Vector image]. </a:t>
            </a:r>
            <a:r>
              <a:rPr lang="nl-BE" dirty="0" err="1"/>
              <a:t>Vecteezy</a:t>
            </a:r>
            <a:r>
              <a:rPr lang="nl-BE" dirty="0"/>
              <a:t>. </a:t>
            </a:r>
            <a:r>
              <a:rPr lang="nl-BE" dirty="0">
                <a:hlinkClick r:id="rId3"/>
              </a:rPr>
              <a:t>https://www.vecteezy.com/vector-art/24444471-green-leaf-simple-colored-vector-icon-isolated-on-white-square-background-simple-flat-outline-cartoon-vector-icon-drawing-with-natural-leaf-and-botanical-theme</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27</a:t>
            </a:fld>
            <a:endParaRPr lang="fr-FR"/>
          </a:p>
        </p:txBody>
      </p:sp>
    </p:spTree>
    <p:extLst>
      <p:ext uri="{BB962C8B-B14F-4D97-AF65-F5344CB8AC3E}">
        <p14:creationId xmlns:p14="http://schemas.microsoft.com/office/powerpoint/2010/main" val="16024609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spacesuite-project.eu/"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hyperlink" Target="http://www.spacesuite-project.eu/" TargetMode="Externa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White Backgroun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87B4765F-61A3-7776-15EA-BD59F99E0767}"/>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a:p>
        </p:txBody>
      </p:sp>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latin typeface="Poppins" pitchFamily="2" charset="77"/>
                <a:cs typeface="Poppins" pitchFamily="2" charset="77"/>
              </a:defRPr>
            </a:lvl1pPr>
          </a:lstStyle>
          <a:p>
            <a:r>
              <a:t>CLIQUEZ POUR MODIFIER LE STYLE MASTER TITLE</a:t>
            </a:r>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les styles du texte principal</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lvl2pPr>
            <a:lvl3pPr marL="914400" indent="0">
              <a:buNone/>
            </a:lvl3pPr>
            <a:lvl4pPr marL="1371600" indent="0">
              <a:buNone/>
            </a:lvl4pPr>
            <a:lvl5pPr marL="1828800" indent="0">
              <a:buNone/>
            </a:lvl5pPr>
          </a:lstStyle>
          <a:p>
            <a:pPr lvl="0"/>
            <a:r>
              <a:t>CLIQUEZ POUR MODIFIER:</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lvl2pPr>
            <a:lvl3pPr marL="914400" indent="0">
              <a:buNone/>
            </a:lvl3pPr>
            <a:lvl4pPr marL="1371600" indent="0">
              <a:buNone/>
            </a:lvl4pPr>
            <a:lvl5pPr marL="1828800" indent="0">
              <a:buNone/>
            </a:lvl5pPr>
          </a:lstStyle>
          <a:p>
            <a:pPr lvl="0"/>
            <a:r>
              <a:t>Cliquez pour modifier:</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lvl2pPr>
            <a:lvl3pPr marL="914400" indent="0">
              <a:buNone/>
            </a:lvl3pPr>
            <a:lvl4pPr marL="1371600" indent="0">
              <a:buNone/>
            </a:lvl4pPr>
            <a:lvl5pPr marL="1828800" indent="0">
              <a:buNone/>
            </a:lvl5pPr>
          </a:lstStyle>
          <a:p>
            <a:pPr lvl="0"/>
            <a:r>
              <a:t>CLIQUEZ POUR MODIFIER:</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lvl2pPr>
            <a:lvl3pPr marL="914400" indent="0">
              <a:buNone/>
            </a:lvl3pPr>
            <a:lvl4pPr marL="1371600" indent="0">
              <a:buNone/>
            </a:lvl4pPr>
            <a:lvl5pPr marL="1828800" indent="0">
              <a:buNone/>
            </a:lvl5pPr>
          </a:lstStyle>
          <a:p>
            <a:pPr lvl="0"/>
            <a:r>
              <a:t>Cliquez pour modifier:</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a:p>
        </p:txBody>
      </p:sp>
      <p:sp>
        <p:nvSpPr>
          <p:cNvPr id="24" name="Freeform 6">
            <a:extLst>
              <a:ext uri="{FF2B5EF4-FFF2-40B4-BE49-F238E27FC236}">
                <a16:creationId xmlns:a16="http://schemas.microsoft.com/office/drawing/2014/main" id="{C43B0115-E079-9B44-08FE-ED983B88C579}"/>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a:p>
        </p:txBody>
      </p:sp>
      <p:sp>
        <p:nvSpPr>
          <p:cNvPr id="25" name="Freeform 6">
            <a:extLst>
              <a:ext uri="{FF2B5EF4-FFF2-40B4-BE49-F238E27FC236}">
                <a16:creationId xmlns:a16="http://schemas.microsoft.com/office/drawing/2014/main" id="{2A22C78D-342C-1590-2C8D-8C4D0FE154D2}"/>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a:p>
        </p:txBody>
      </p:sp>
      <p:sp>
        <p:nvSpPr>
          <p:cNvPr id="26" name="Freeform 6">
            <a:extLst>
              <a:ext uri="{FF2B5EF4-FFF2-40B4-BE49-F238E27FC236}">
                <a16:creationId xmlns:a16="http://schemas.microsoft.com/office/drawing/2014/main" id="{F0287CF4-4920-7253-7660-419A4AEA4DDA}"/>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a:p>
        </p:txBody>
      </p:sp>
      <p:sp>
        <p:nvSpPr>
          <p:cNvPr id="28" name="Freeform 6">
            <a:extLst>
              <a:ext uri="{FF2B5EF4-FFF2-40B4-BE49-F238E27FC236}">
                <a16:creationId xmlns:a16="http://schemas.microsoft.com/office/drawing/2014/main" id="{01C6727C-4F83-029F-362A-99C2A101F962}"/>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a:p>
        </p:txBody>
      </p:sp>
      <p:sp>
        <p:nvSpPr>
          <p:cNvPr id="29" name="Freeform 6">
            <a:extLst>
              <a:ext uri="{FF2B5EF4-FFF2-40B4-BE49-F238E27FC236}">
                <a16:creationId xmlns:a16="http://schemas.microsoft.com/office/drawing/2014/main" id="{0F3D7105-7117-230B-C823-7BF1AE0BD639}"/>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a:p>
        </p:txBody>
      </p:sp>
      <p:grpSp>
        <p:nvGrpSpPr>
          <p:cNvPr id="39" name="Group 38">
            <a:extLst>
              <a:ext uri="{FF2B5EF4-FFF2-40B4-BE49-F238E27FC236}">
                <a16:creationId xmlns:a16="http://schemas.microsoft.com/office/drawing/2014/main" id="{994BBD10-3E58-AA25-6210-FDCCAE6B402A}"/>
              </a:ext>
            </a:extLst>
          </p:cNvPr>
          <p:cNvGrpSpPr/>
          <p:nvPr userDrawn="1"/>
        </p:nvGrpSpPr>
        <p:grpSpPr>
          <a:xfrm>
            <a:off x="2555190" y="5958082"/>
            <a:ext cx="9438030" cy="716282"/>
            <a:chOff x="2555190" y="5958082"/>
            <a:chExt cx="9438030" cy="716282"/>
          </a:xfrm>
        </p:grpSpPr>
        <p:sp>
          <p:nvSpPr>
            <p:cNvPr id="14" name="Freeform 9">
              <a:extLst>
                <a:ext uri="{FF2B5EF4-FFF2-40B4-BE49-F238E27FC236}">
                  <a16:creationId xmlns:a16="http://schemas.microsoft.com/office/drawing/2014/main" id="{5E5B9982-9A63-ED00-8E0D-17FB69760F48}"/>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a:p>
          </p:txBody>
        </p:sp>
        <p:cxnSp>
          <p:nvCxnSpPr>
            <p:cNvPr id="33" name="Straight Connector 32">
              <a:extLst>
                <a:ext uri="{FF2B5EF4-FFF2-40B4-BE49-F238E27FC236}">
                  <a16:creationId xmlns:a16="http://schemas.microsoft.com/office/drawing/2014/main" id="{4CAE3106-6301-C398-8C93-95CFFE49AEBB}"/>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C7F56BDD-45E3-FCCE-1F1F-26FB7FB3495C}"/>
                </a:ext>
              </a:extLst>
            </p:cNvPr>
            <p:cNvSpPr txBox="1"/>
            <p:nvPr userDrawn="1"/>
          </p:nvSpPr>
          <p:spPr>
            <a:xfrm>
              <a:off x="2555190" y="6131557"/>
              <a:ext cx="8624828" cy="369332"/>
            </a:xfrm>
            <a:prstGeom prst="rect">
              <a:avLst/>
            </a:prstGeom>
            <a:noFill/>
          </p:spPr>
          <p:txBody>
            <a:bodyPr wrap="square" anchor="ctr">
              <a:spAutoFit/>
            </a:bodyPr>
            <a:lstStyle/>
            <a:p>
              <a:pPr algn="r">
                <a:defRPr sz="900">
                  <a:effectLst/>
                  <a:latin typeface="Helvetica Neue" panose="02000503000000020004" pitchFamily="2" charset="0"/>
                </a:defRPr>
              </a:pPr>
              <a:r>
                <a:t>Cofinancé par l’Union européenne. Les opinions et opinions exprimées ne sont toutefois que celles de l’auteur ou des auteurs et ne reflètent pas nécessairement celles de l’Union européenne ou de l’Agence exécutive européenne pour l’éducation et la culture (EACEA). Ni l’Union européenne ni l’EACEA ne peuvent en être tenues pour responsables.</a:t>
              </a:r>
            </a:p>
          </p:txBody>
        </p:sp>
      </p:grpSp>
    </p:spTree>
    <p:extLst>
      <p:ext uri="{BB962C8B-B14F-4D97-AF65-F5344CB8AC3E}">
        <p14:creationId xmlns:p14="http://schemas.microsoft.com/office/powerpoint/2010/main" val="35521724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 name="Table Placeholder 2">
            <a:extLst>
              <a:ext uri="{FF2B5EF4-FFF2-40B4-BE49-F238E27FC236}">
                <a16:creationId xmlns:a16="http://schemas.microsoft.com/office/drawing/2014/main" id="{9E5FCC8D-2AAB-47F3-7F7E-83CFBAD7423F}"/>
              </a:ext>
            </a:extLst>
          </p:cNvPr>
          <p:cNvSpPr>
            <a:spLocks noGrp="1"/>
          </p:cNvSpPr>
          <p:nvPr>
            <p:ph type="tbl" sz="quarter" idx="12" hasCustomPrompt="1"/>
          </p:nvPr>
        </p:nvSpPr>
        <p:spPr>
          <a:xfrm>
            <a:off x="6324600" y="2341563"/>
            <a:ext cx="4987925" cy="3441700"/>
          </a:xfrm>
        </p:spPr>
        <p:txBody>
          <a:bodyPr/>
          <a:lstStyle>
            <a:lvl1pPr>
              <a:defRPr>
                <a:solidFill>
                  <a:schemeClr val="bg1"/>
                </a:solidFill>
              </a:defRPr>
            </a:lvl1p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18070927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Caption + Picture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lvl1pPr>
          </a:lstStyle>
          <a:p>
            <a:r>
              <a:t>Cliquez pour modifier le Style de title</a:t>
            </a:r>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pPr>
            <a:r>
              <a:t>Cliquez sur l’icône pour ajouter une image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t>Cliquez pour modifier le texte</a:t>
            </a:r>
          </a:p>
        </p:txBody>
      </p:sp>
      <p:sp>
        <p:nvSpPr>
          <p:cNvPr id="22" name="Freeform 2">
            <a:extLst>
              <a:ext uri="{FF2B5EF4-FFF2-40B4-BE49-F238E27FC236}">
                <a16:creationId xmlns:a16="http://schemas.microsoft.com/office/drawing/2014/main" id="{A56A673C-B45A-4F6D-B9E4-805B33A8A12A}"/>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a:p>
        </p:txBody>
      </p:sp>
    </p:spTree>
    <p:extLst>
      <p:ext uri="{BB962C8B-B14F-4D97-AF65-F5344CB8AC3E}">
        <p14:creationId xmlns:p14="http://schemas.microsoft.com/office/powerpoint/2010/main" val="3554482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Caption + Picture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solidFill>
                  <a:schemeClr val="bg1"/>
                </a:solidFill>
              </a:defRPr>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5" name="Picture 4" descr="A white text on a black background&#10;&#10;Description automatically generated">
            <a:extLst>
              <a:ext uri="{FF2B5EF4-FFF2-40B4-BE49-F238E27FC236}">
                <a16:creationId xmlns:a16="http://schemas.microsoft.com/office/drawing/2014/main" id="{7291EE63-0524-C919-C72C-AC711FCE5943}"/>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2CC458DF-8164-DBA3-ABA9-999C0795EFC5}"/>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8EB4989D-3DE4-607B-6CC9-CEEDB7666A9C}"/>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8" name="Straight Connector 7">
              <a:extLst>
                <a:ext uri="{FF2B5EF4-FFF2-40B4-BE49-F238E27FC236}">
                  <a16:creationId xmlns:a16="http://schemas.microsoft.com/office/drawing/2014/main" id="{DDD704D9-D041-A5DF-E43A-897F5B4F80B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6286FF7-2F82-BAB7-560C-937D17C967C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14359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_White backgrou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1190753" y="845648"/>
            <a:ext cx="9810493" cy="51667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pPr>
            <a:r>
              <a:t>Cliquez sur l’icône pour ajouter une image</a:t>
            </a:r>
          </a:p>
        </p:txBody>
      </p:sp>
      <p:sp>
        <p:nvSpPr>
          <p:cNvPr id="7" name="Freeform 2">
            <a:extLst>
              <a:ext uri="{FF2B5EF4-FFF2-40B4-BE49-F238E27FC236}">
                <a16:creationId xmlns:a16="http://schemas.microsoft.com/office/drawing/2014/main" id="{4A079F96-63E6-CB7A-6301-311937159851}"/>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a:p>
        </p:txBody>
      </p:sp>
      <p:grpSp>
        <p:nvGrpSpPr>
          <p:cNvPr id="14" name="Group 5">
            <a:extLst>
              <a:ext uri="{FF2B5EF4-FFF2-40B4-BE49-F238E27FC236}">
                <a16:creationId xmlns:a16="http://schemas.microsoft.com/office/drawing/2014/main" id="{A0EAA842-8E82-3205-C780-AE4EA33CB31C}"/>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AAEA5514-98DB-E880-74A5-550E3FDD4A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a:p>
          </p:txBody>
        </p:sp>
        <p:sp>
          <p:nvSpPr>
            <p:cNvPr id="16" name="TextBox 7">
              <a:extLst>
                <a:ext uri="{FF2B5EF4-FFF2-40B4-BE49-F238E27FC236}">
                  <a16:creationId xmlns:a16="http://schemas.microsoft.com/office/drawing/2014/main" id="{D376316F-3885-18A4-B875-D6CADFB1F1FA}"/>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grpSp>
        <p:nvGrpSpPr>
          <p:cNvPr id="17" name="Group 8">
            <a:extLst>
              <a:ext uri="{FF2B5EF4-FFF2-40B4-BE49-F238E27FC236}">
                <a16:creationId xmlns:a16="http://schemas.microsoft.com/office/drawing/2014/main" id="{8A3A6C31-49A2-2B48-4CAF-BDCEE6A08AA4}"/>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6721C66F-9ADE-679B-A144-7A908134316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a:p>
          </p:txBody>
        </p:sp>
        <p:sp>
          <p:nvSpPr>
            <p:cNvPr id="19" name="TextBox 10">
              <a:extLst>
                <a:ext uri="{FF2B5EF4-FFF2-40B4-BE49-F238E27FC236}">
                  <a16:creationId xmlns:a16="http://schemas.microsoft.com/office/drawing/2014/main" id="{7D31205A-E14B-B664-54DD-50AE4923D70C}"/>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sp>
        <p:nvSpPr>
          <p:cNvPr id="20" name="AutoShape 11">
            <a:extLst>
              <a:ext uri="{FF2B5EF4-FFF2-40B4-BE49-F238E27FC236}">
                <a16:creationId xmlns:a16="http://schemas.microsoft.com/office/drawing/2014/main" id="{308C024C-5F63-C643-3F1C-84A963AB417A}"/>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a:p>
        </p:txBody>
      </p:sp>
    </p:spTree>
    <p:extLst>
      <p:ext uri="{BB962C8B-B14F-4D97-AF65-F5344CB8AC3E}">
        <p14:creationId xmlns:p14="http://schemas.microsoft.com/office/powerpoint/2010/main" val="2738864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_Blue background">
    <p:bg>
      <p:bgPr>
        <a:solidFill>
          <a:schemeClr val="tx1"/>
        </a:solidFill>
        <a:effectLst/>
      </p:bgPr>
    </p:bg>
    <p:spTree>
      <p:nvGrpSpPr>
        <p:cNvPr id="1" name=""/>
        <p:cNvGrpSpPr/>
        <p:nvPr/>
      </p:nvGrpSpPr>
      <p:grpSpPr>
        <a:xfrm>
          <a:off x="0" y="0"/>
          <a:ext cx="0" cy="0"/>
          <a:chOff x="0" y="0"/>
          <a:chExt cx="0" cy="0"/>
        </a:xfrm>
      </p:grpSpPr>
      <p:pic>
        <p:nvPicPr>
          <p:cNvPr id="8" name="Picture 7" descr="A white text on a black background&#10;&#10;Description automatically generated">
            <a:extLst>
              <a:ext uri="{FF2B5EF4-FFF2-40B4-BE49-F238E27FC236}">
                <a16:creationId xmlns:a16="http://schemas.microsoft.com/office/drawing/2014/main" id="{A5D97982-81B8-1DC3-AB5C-221E0E42FF84}"/>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9" name="Group 8">
            <a:extLst>
              <a:ext uri="{FF2B5EF4-FFF2-40B4-BE49-F238E27FC236}">
                <a16:creationId xmlns:a16="http://schemas.microsoft.com/office/drawing/2014/main" id="{9094B896-C27A-9F20-F973-86B7383DCA55}"/>
              </a:ext>
            </a:extLst>
          </p:cNvPr>
          <p:cNvGrpSpPr/>
          <p:nvPr userDrawn="1"/>
        </p:nvGrpSpPr>
        <p:grpSpPr>
          <a:xfrm>
            <a:off x="2555190" y="5958082"/>
            <a:ext cx="9438031" cy="717889"/>
            <a:chOff x="2555190" y="5958082"/>
            <a:chExt cx="9438031" cy="717889"/>
          </a:xfrm>
        </p:grpSpPr>
        <p:pic>
          <p:nvPicPr>
            <p:cNvPr id="10" name="Picture 9" descr="A black and white flag with stars in a circle&#10;&#10;Description automatically generated">
              <a:extLst>
                <a:ext uri="{FF2B5EF4-FFF2-40B4-BE49-F238E27FC236}">
                  <a16:creationId xmlns:a16="http://schemas.microsoft.com/office/drawing/2014/main" id="{A7BFAA86-AA25-07AD-DECB-0293E9DA545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1" name="Straight Connector 10">
              <a:extLst>
                <a:ext uri="{FF2B5EF4-FFF2-40B4-BE49-F238E27FC236}">
                  <a16:creationId xmlns:a16="http://schemas.microsoft.com/office/drawing/2014/main" id="{E8A1168B-C83A-9F29-6037-8F28306FE715}"/>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1B5F50-7EB1-72F2-6AEC-34F40FC11BB2}"/>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3" name="Picture Placeholder 2">
            <a:extLst>
              <a:ext uri="{FF2B5EF4-FFF2-40B4-BE49-F238E27FC236}">
                <a16:creationId xmlns:a16="http://schemas.microsoft.com/office/drawing/2014/main" id="{5CA18A7F-B781-E48B-38B6-F3BC3FDF2849}"/>
              </a:ext>
            </a:extLst>
          </p:cNvPr>
          <p:cNvSpPr>
            <a:spLocks noGrp="1"/>
          </p:cNvSpPr>
          <p:nvPr>
            <p:ph type="pic" idx="1" hasCustomPrompt="1"/>
          </p:nvPr>
        </p:nvSpPr>
        <p:spPr>
          <a:xfrm>
            <a:off x="1190753" y="845648"/>
            <a:ext cx="9810493" cy="5166704"/>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Click the </a:t>
            </a:r>
            <a:r>
              <a:rPr lang="it-IT" err="1"/>
              <a:t>icon</a:t>
            </a:r>
            <a:r>
              <a:rPr lang="it-IT"/>
              <a:t> to </a:t>
            </a:r>
            <a:r>
              <a:rPr lang="it-IT" err="1"/>
              <a:t>add</a:t>
            </a:r>
            <a:r>
              <a:rPr lang="it-IT"/>
              <a:t> a picture</a:t>
            </a:r>
          </a:p>
        </p:txBody>
      </p:sp>
      <p:grpSp>
        <p:nvGrpSpPr>
          <p:cNvPr id="14" name="Group 5">
            <a:extLst>
              <a:ext uri="{FF2B5EF4-FFF2-40B4-BE49-F238E27FC236}">
                <a16:creationId xmlns:a16="http://schemas.microsoft.com/office/drawing/2014/main" id="{C909BC9D-A28C-EBB1-B7F1-9029CD3C3187}"/>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F8A4D943-2D9C-454D-F780-08F051B1F1D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417AF71A-C233-D4CE-A7F5-5A8E517CF75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CC5FCB2C-4DA0-7D87-48F7-2A56CDF631C6}"/>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1778ACAC-9934-3A97-A215-E6D267D841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6E6F3786-5936-7D5E-A27A-DC7E74601034}"/>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5B88CDD3-DA12-F462-7DDF-521136F89364}"/>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91241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All Content with Caption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grpSp>
        <p:nvGrpSpPr>
          <p:cNvPr id="8" name="Group 7">
            <a:extLst>
              <a:ext uri="{FF2B5EF4-FFF2-40B4-BE49-F238E27FC236}">
                <a16:creationId xmlns:a16="http://schemas.microsoft.com/office/drawing/2014/main" id="{F815A792-2F6C-126E-F53A-DBD1012CEC44}"/>
              </a:ext>
            </a:extLst>
          </p:cNvPr>
          <p:cNvGrpSpPr/>
          <p:nvPr userDrawn="1"/>
        </p:nvGrpSpPr>
        <p:grpSpPr>
          <a:xfrm>
            <a:off x="2555190" y="5958082"/>
            <a:ext cx="9438030" cy="716282"/>
            <a:chOff x="2555190" y="5958082"/>
            <a:chExt cx="9438030" cy="716282"/>
          </a:xfrm>
        </p:grpSpPr>
        <p:sp>
          <p:nvSpPr>
            <p:cNvPr id="9" name="Freeform 9">
              <a:extLst>
                <a:ext uri="{FF2B5EF4-FFF2-40B4-BE49-F238E27FC236}">
                  <a16:creationId xmlns:a16="http://schemas.microsoft.com/office/drawing/2014/main" id="{BA72D44B-475B-5FB4-B34B-19C737A480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10" name="Straight Connector 9">
              <a:extLst>
                <a:ext uri="{FF2B5EF4-FFF2-40B4-BE49-F238E27FC236}">
                  <a16:creationId xmlns:a16="http://schemas.microsoft.com/office/drawing/2014/main" id="{01C2FFCB-B69F-32F7-D98E-71B3DEF898CA}"/>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252FC14-D2ED-14EE-D1ED-21DAE79DD6A0}"/>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2" name="Freeform 2">
            <a:extLst>
              <a:ext uri="{FF2B5EF4-FFF2-40B4-BE49-F238E27FC236}">
                <a16:creationId xmlns:a16="http://schemas.microsoft.com/office/drawing/2014/main" id="{9027C6CF-07AF-9A94-4FD0-2F1F8D7E680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spTree>
    <p:extLst>
      <p:ext uri="{BB962C8B-B14F-4D97-AF65-F5344CB8AC3E}">
        <p14:creationId xmlns:p14="http://schemas.microsoft.com/office/powerpoint/2010/main" val="1688169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All Content with Caption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solidFill>
                  <a:schemeClr val="bg1"/>
                </a:solidFill>
              </a:defRPr>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pic>
        <p:nvPicPr>
          <p:cNvPr id="5" name="Picture 4" descr="A white text on a black background&#10;&#10;Description automatically generated">
            <a:extLst>
              <a:ext uri="{FF2B5EF4-FFF2-40B4-BE49-F238E27FC236}">
                <a16:creationId xmlns:a16="http://schemas.microsoft.com/office/drawing/2014/main" id="{F4571D3E-7681-6095-6157-0F124D5AD501}"/>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42A588B8-B3C1-5194-3022-92B20013B524}"/>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EE8BCBDE-D4CE-23EA-8850-C6CF6654887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3" name="Straight Connector 12">
              <a:extLst>
                <a:ext uri="{FF2B5EF4-FFF2-40B4-BE49-F238E27FC236}">
                  <a16:creationId xmlns:a16="http://schemas.microsoft.com/office/drawing/2014/main" id="{FC6FA055-175C-BE32-F63C-20D9DA31844B}"/>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35791F2-893D-4A10-B2F2-E691FAB68B4A}"/>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8154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_White Backgroun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50F1FA2B-447B-ABF8-1AC6-B828ADFF7681}"/>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a:p>
        </p:txBody>
      </p:sp>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a:p>
          </p:txBody>
        </p:sp>
      </p:grpSp>
      <p:grpSp>
        <p:nvGrpSpPr>
          <p:cNvPr id="20" name="Group 19">
            <a:extLst>
              <a:ext uri="{FF2B5EF4-FFF2-40B4-BE49-F238E27FC236}">
                <a16:creationId xmlns:a16="http://schemas.microsoft.com/office/drawing/2014/main" id="{CE3DACBA-A4AA-DA9D-A98F-22382DFD4CDB}"/>
              </a:ext>
            </a:extLst>
          </p:cNvPr>
          <p:cNvGrpSpPr/>
          <p:nvPr userDrawn="1"/>
        </p:nvGrpSpPr>
        <p:grpSpPr>
          <a:xfrm>
            <a:off x="2555190" y="5958082"/>
            <a:ext cx="9438030" cy="716282"/>
            <a:chOff x="2555190" y="5958082"/>
            <a:chExt cx="9438030" cy="716282"/>
          </a:xfrm>
        </p:grpSpPr>
        <p:sp>
          <p:nvSpPr>
            <p:cNvPr id="21" name="Freeform 9">
              <a:extLst>
                <a:ext uri="{FF2B5EF4-FFF2-40B4-BE49-F238E27FC236}">
                  <a16:creationId xmlns:a16="http://schemas.microsoft.com/office/drawing/2014/main" id="{4D269BE0-44EB-B128-99B5-BB87E64C02D2}"/>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a:p>
          </p:txBody>
        </p:sp>
        <p:cxnSp>
          <p:nvCxnSpPr>
            <p:cNvPr id="29" name="Straight Connector 28">
              <a:extLst>
                <a:ext uri="{FF2B5EF4-FFF2-40B4-BE49-F238E27FC236}">
                  <a16:creationId xmlns:a16="http://schemas.microsoft.com/office/drawing/2014/main" id="{8A6D4F1F-B417-5D53-B0AB-4C09B2A4C221}"/>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A6CD6B75-6F0E-028B-16C7-AA999CF1BE3B}"/>
                </a:ext>
              </a:extLst>
            </p:cNvPr>
            <p:cNvSpPr txBox="1"/>
            <p:nvPr userDrawn="1"/>
          </p:nvSpPr>
          <p:spPr>
            <a:xfrm>
              <a:off x="2555190" y="6131557"/>
              <a:ext cx="8624828" cy="369332"/>
            </a:xfrm>
            <a:prstGeom prst="rect">
              <a:avLst/>
            </a:prstGeom>
            <a:noFill/>
          </p:spPr>
          <p:txBody>
            <a:bodyPr wrap="square" anchor="ctr">
              <a:spAutoFit/>
            </a:bodyPr>
            <a:lstStyle/>
            <a:p>
              <a:pPr algn="r">
                <a:defRPr sz="900">
                  <a:effectLst/>
                  <a:latin typeface="Helvetica Neue" panose="02000503000000020004" pitchFamily="2" charset="0"/>
                </a:defRPr>
              </a:pPr>
              <a:r>
                <a:t>Cofinancé par l’Union européenne. Les opinions et opinions exprimées ne sont toutefois que celles de l’auteur ou des auteurs et ne reflètent pas nécessairement celles de l’Union européenne ou de l’Agence exécutive européenne pour l’éducation et la culture (EACEA). Ni l’Union européenne ni l’EACEA ne peuvent en être tenues pour responsables.</a:t>
              </a:r>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7" y="1884917"/>
            <a:ext cx="3989672" cy="707886"/>
          </a:xfrm>
          <a:prstGeom prst="rect">
            <a:avLst/>
          </a:prstGeom>
          <a:noFill/>
        </p:spPr>
        <p:txBody>
          <a:bodyPr wrap="square">
            <a:spAutoFit/>
          </a:bodyPr>
          <a:lstStyle/>
          <a:p>
            <a:pPr>
              <a:defRPr sz="4000" b="1"/>
            </a:pPr>
            <a:r>
              <a:rPr dirty="0"/>
              <a:t>Merci!</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2502081"/>
            <a:ext cx="8469427" cy="400110"/>
          </a:xfrm>
          <a:prstGeom prst="rect">
            <a:avLst/>
          </a:prstGeom>
          <a:noFill/>
        </p:spPr>
        <p:txBody>
          <a:bodyPr wrap="square">
            <a:spAutoFit/>
          </a:bodyPr>
          <a:lstStyle/>
          <a:p>
            <a:pPr>
              <a:defRPr sz="2000">
                <a:latin typeface="Poppins ExtraLight" pitchFamily="2" charset="77"/>
                <a:cs typeface="Poppins ExtraLight" pitchFamily="2" charset="77"/>
              </a:defRPr>
            </a:pPr>
            <a:r>
              <a:rPr dirty="0"/>
              <a:t>Suivez le </a:t>
            </a:r>
            <a:r>
              <a:rPr dirty="0" err="1"/>
              <a:t>projet</a:t>
            </a:r>
            <a:r>
              <a:rPr dirty="0"/>
              <a:t> </a:t>
            </a:r>
            <a:r>
              <a:rPr dirty="0" err="1"/>
              <a:t>SpaceSUITE</a:t>
            </a:r>
            <a:r>
              <a:rPr dirty="0"/>
              <a:t> à </a:t>
            </a:r>
            <a:r>
              <a:rPr dirty="0" err="1"/>
              <a:t>l’adresse</a:t>
            </a:r>
            <a:r>
              <a:rPr dirty="0"/>
              <a:t> </a:t>
            </a:r>
            <a:r>
              <a:rPr dirty="0" err="1"/>
              <a:t>suivante</a:t>
            </a:r>
            <a:r>
              <a:rPr dirty="0"/>
              <a:t>:</a:t>
            </a: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a:spAutoFit/>
          </a:bodyPr>
          <a:lstStyle/>
          <a:p>
            <a:pPr>
              <a:defRPr sz="1400">
                <a:solidFill>
                  <a:srgbClr val="0E145D"/>
                </a:solidFill>
                <a:effectLst/>
                <a:latin typeface="+mj-lt"/>
              </a:defRPr>
            </a:pPr>
            <a:r>
              <a:rPr dirty="0"/>
              <a:t>@Spacesuite</a:t>
            </a:r>
            <a:r>
              <a:rPr lang="nl-BE" dirty="0"/>
              <a:t>_</a:t>
            </a:r>
            <a:r>
              <a:rPr dirty="0" err="1"/>
              <a:t>eu</a:t>
            </a:r>
            <a:endParaRPr sz="1400" dirty="0">
              <a:solidFill>
                <a:srgbClr val="0E145D"/>
              </a:solidFill>
              <a:effectLst/>
              <a:latin typeface="+mj-lt"/>
            </a:endParaRPr>
          </a:p>
        </p:txBody>
      </p:sp>
      <p:pic>
        <p:nvPicPr>
          <p:cNvPr id="44" name="Picture 43" descr="A blue and black logo  Description automatically generated">
            <a:extLst>
              <a:ext uri="{FF2B5EF4-FFF2-40B4-BE49-F238E27FC236}">
                <a16:creationId xmlns:a16="http://schemas.microsoft.com/office/drawing/2014/main" id="{9D93DE39-A410-6074-02C9-1E9A5143040A}"/>
              </a:ext>
            </a:extLst>
          </p:cNvPr>
          <p:cNvPicPr>
            <a:picLocks noChangeAspect="1"/>
          </p:cNvPicPr>
          <p:nvPr userDrawn="1"/>
        </p:nvPicPr>
        <p:blipFill>
          <a:blip r:embed="rId4"/>
          <a:stretch>
            <a:fillRect/>
          </a:stretch>
        </p:blipFill>
        <p:spPr>
          <a:xfrm>
            <a:off x="6277946" y="4108132"/>
            <a:ext cx="328569" cy="313981"/>
          </a:xfrm>
          <a:prstGeom prst="rect">
            <a:avLst/>
          </a:prstGeom>
        </p:spPr>
      </p:pic>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a:spAutoFit/>
          </a:bodyPr>
          <a:lstStyle/>
          <a:p>
            <a:pPr>
              <a:defRPr sz="1400">
                <a:solidFill>
                  <a:srgbClr val="0E145D"/>
                </a:solidFill>
                <a:effectLst/>
                <a:latin typeface="+mj-lt"/>
              </a:defRPr>
            </a:pPr>
            <a:r>
              <a:t>@Spacesuiteproject</a:t>
            </a:r>
            <a:endParaRPr sz="1400">
              <a:solidFill>
                <a:srgbClr val="0E145D"/>
              </a:solidFill>
              <a:effectLst/>
              <a:latin typeface="+mj-lt"/>
            </a:endParaRPr>
          </a:p>
        </p:txBody>
      </p:sp>
      <p:pic>
        <p:nvPicPr>
          <p:cNvPr id="47" name="Picture 46" descr="A blue cross on a black background  Description automatically generated">
            <a:extLst>
              <a:ext uri="{FF2B5EF4-FFF2-40B4-BE49-F238E27FC236}">
                <a16:creationId xmlns:a16="http://schemas.microsoft.com/office/drawing/2014/main" id="{85E18086-39CA-71E7-4C96-83FB09646F5E}"/>
              </a:ext>
            </a:extLst>
          </p:cNvPr>
          <p:cNvPicPr>
            <a:picLocks noChangeAspect="1"/>
          </p:cNvPicPr>
          <p:nvPr userDrawn="1"/>
        </p:nvPicPr>
        <p:blipFill>
          <a:blip r:embed="rId5"/>
          <a:stretch>
            <a:fillRect/>
          </a:stretch>
        </p:blipFill>
        <p:spPr>
          <a:xfrm>
            <a:off x="6359659" y="3597969"/>
            <a:ext cx="159534" cy="307269"/>
          </a:xfrm>
          <a:prstGeom prst="rect">
            <a:avLst/>
          </a:prstGeom>
        </p:spPr>
      </p:pic>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a:spAutoFit/>
          </a:bodyPr>
          <a:lstStyle/>
          <a:p>
            <a:pPr>
              <a:defRPr sz="1400">
                <a:solidFill>
                  <a:srgbClr val="0E145D"/>
                </a:solidFill>
                <a:effectLst/>
                <a:latin typeface="+mj-lt"/>
              </a:defRPr>
            </a:pPr>
            <a:r>
              <a:rPr dirty="0"/>
              <a:t>@SpaceSUITE</a:t>
            </a:r>
            <a:r>
              <a:rPr lang="nl-BE" dirty="0"/>
              <a:t>_</a:t>
            </a:r>
            <a:r>
              <a:rPr dirty="0" err="1"/>
              <a:t>eu</a:t>
            </a:r>
            <a:endParaRPr sz="1400" dirty="0">
              <a:solidFill>
                <a:srgbClr val="0E145D"/>
              </a:solidFill>
              <a:effectLst/>
              <a:latin typeface="+mj-lt"/>
            </a:endParaRPr>
          </a:p>
        </p:txBody>
      </p:sp>
      <p:pic>
        <p:nvPicPr>
          <p:cNvPr id="49" name="Picture 48" descr="A blue x on a black background  Description automatically generated">
            <a:extLst>
              <a:ext uri="{FF2B5EF4-FFF2-40B4-BE49-F238E27FC236}">
                <a16:creationId xmlns:a16="http://schemas.microsoft.com/office/drawing/2014/main" id="{947F6496-E0C2-9CA3-FEC0-BC541136B746}"/>
              </a:ext>
            </a:extLst>
          </p:cNvPr>
          <p:cNvPicPr>
            <a:picLocks noChangeAspect="1"/>
          </p:cNvPicPr>
          <p:nvPr userDrawn="1"/>
        </p:nvPicPr>
        <p:blipFill>
          <a:blip r:embed="rId6"/>
          <a:stretch>
            <a:fillRect/>
          </a:stretch>
        </p:blipFill>
        <p:spPr>
          <a:xfrm>
            <a:off x="6275141" y="3069875"/>
            <a:ext cx="328569" cy="307562"/>
          </a:xfrm>
          <a:prstGeom prst="rect">
            <a:avLst/>
          </a:prstGeom>
        </p:spPr>
      </p:pic>
      <p:sp>
        <p:nvSpPr>
          <p:cNvPr id="51" name="TextBox 50">
            <a:hlinkClick r:id="rId7"/>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a:spAutoFit/>
          </a:bodyPr>
          <a:lstStyle/>
          <a:p>
            <a:pPr>
              <a:defRPr sz="2000"/>
            </a:pPr>
            <a:r>
              <a:rPr>
                <a:latin typeface="Poppins ExtraLight" pitchFamily="2" charset="77"/>
                <a:cs typeface="Poppins ExtraLight" pitchFamily="2" charset="77"/>
              </a:rPr>
              <a:t>Pour en savoir plus:                           </a:t>
            </a:r>
            <a:r>
              <a:t>www.spacesuite-project.eu</a:t>
            </a:r>
            <a:endParaRPr sz="2000" b="0"/>
          </a:p>
        </p:txBody>
      </p:sp>
    </p:spTree>
    <p:extLst>
      <p:ext uri="{BB962C8B-B14F-4D97-AF65-F5344CB8AC3E}">
        <p14:creationId xmlns:p14="http://schemas.microsoft.com/office/powerpoint/2010/main" val="42303849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_Blue Background">
    <p:bg>
      <p:bgPr>
        <a:solidFill>
          <a:schemeClr val="tx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solidFill>
                  <a:schemeClr val="bg1"/>
                </a:solidFill>
              </a:rPr>
              <a:t>Thank </a:t>
            </a:r>
            <a:r>
              <a:rPr lang="it-IT" sz="4000" b="1" err="1">
                <a:solidFill>
                  <a:schemeClr val="bg1"/>
                </a:solidFill>
              </a:rPr>
              <a:t>you</a:t>
            </a:r>
            <a:r>
              <a:rPr lang="it-IT" sz="4000" b="1">
                <a:solidFill>
                  <a:schemeClr val="bg1"/>
                </a:solidFill>
              </a:rPr>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Follow the </a:t>
            </a:r>
            <a:r>
              <a:rPr lang="it-IT" sz="2000" b="0" i="0" err="1">
                <a:solidFill>
                  <a:schemeClr val="bg1"/>
                </a:solidFill>
                <a:latin typeface="Poppins ExtraLight" pitchFamily="2" charset="77"/>
                <a:cs typeface="Poppins ExtraLight" pitchFamily="2" charset="77"/>
              </a:rPr>
              <a:t>SpaceSUITE</a:t>
            </a:r>
            <a:r>
              <a:rPr lang="it-IT" sz="2000" b="0" i="0">
                <a:solidFill>
                  <a:schemeClr val="bg1"/>
                </a:solidFill>
                <a:latin typeface="Poppins ExtraLight" pitchFamily="2" charset="77"/>
                <a:cs typeface="Poppins ExtraLight" pitchFamily="2" charset="77"/>
              </a:rPr>
              <a:t> Project on:</a:t>
            </a:r>
          </a:p>
        </p:txBody>
      </p:sp>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Spacesuiteproject</a:t>
            </a:r>
            <a:endParaRPr lang="en-GB" sz="1400">
              <a:solidFill>
                <a:schemeClr val="bg1"/>
              </a:solidFill>
              <a:effectLst/>
              <a:latin typeface="+mj-lt"/>
            </a:endParaRP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pic>
        <p:nvPicPr>
          <p:cNvPr id="44" name="Picture 43">
            <a:extLst>
              <a:ext uri="{FF2B5EF4-FFF2-40B4-BE49-F238E27FC236}">
                <a16:creationId xmlns:a16="http://schemas.microsoft.com/office/drawing/2014/main" id="{9D93DE39-A410-6074-02C9-1E9A5143040A}"/>
              </a:ext>
            </a:extLst>
          </p:cNvPr>
          <p:cNvPicPr>
            <a:picLocks noChangeAspect="1"/>
          </p:cNvPicPr>
          <p:nvPr userDrawn="1"/>
        </p:nvPicPr>
        <p:blipFill>
          <a:blip r:embed="rId2"/>
          <a:srcRect/>
          <a:stretch/>
        </p:blipFill>
        <p:spPr>
          <a:xfrm>
            <a:off x="6277946" y="4108132"/>
            <a:ext cx="328569" cy="313980"/>
          </a:xfrm>
          <a:prstGeom prst="rect">
            <a:avLst/>
          </a:prstGeom>
          <a:solidFill>
            <a:schemeClr val="tx1"/>
          </a:solidFill>
        </p:spPr>
      </p:pic>
      <p:pic>
        <p:nvPicPr>
          <p:cNvPr id="47" name="Picture 46">
            <a:extLst>
              <a:ext uri="{FF2B5EF4-FFF2-40B4-BE49-F238E27FC236}">
                <a16:creationId xmlns:a16="http://schemas.microsoft.com/office/drawing/2014/main" id="{85E18086-39CA-71E7-4C96-83FB09646F5E}"/>
              </a:ext>
            </a:extLst>
          </p:cNvPr>
          <p:cNvPicPr>
            <a:picLocks noChangeAspect="1"/>
          </p:cNvPicPr>
          <p:nvPr userDrawn="1"/>
        </p:nvPicPr>
        <p:blipFill>
          <a:blip r:embed="rId3"/>
          <a:srcRect/>
          <a:stretch/>
        </p:blipFill>
        <p:spPr>
          <a:xfrm>
            <a:off x="6359659" y="3597969"/>
            <a:ext cx="159534" cy="307268"/>
          </a:xfrm>
          <a:prstGeom prst="rect">
            <a:avLst/>
          </a:prstGeom>
          <a:solidFill>
            <a:schemeClr val="tx1"/>
          </a:solidFill>
        </p:spPr>
      </p:pic>
      <p:pic>
        <p:nvPicPr>
          <p:cNvPr id="49" name="Picture 48">
            <a:extLst>
              <a:ext uri="{FF2B5EF4-FFF2-40B4-BE49-F238E27FC236}">
                <a16:creationId xmlns:a16="http://schemas.microsoft.com/office/drawing/2014/main" id="{947F6496-E0C2-9CA3-FEC0-BC541136B746}"/>
              </a:ext>
            </a:extLst>
          </p:cNvPr>
          <p:cNvPicPr>
            <a:picLocks noChangeAspect="1"/>
          </p:cNvPicPr>
          <p:nvPr userDrawn="1"/>
        </p:nvPicPr>
        <p:blipFill>
          <a:blip r:embed="rId4"/>
          <a:srcRect/>
          <a:stretch/>
        </p:blipFill>
        <p:spPr>
          <a:xfrm>
            <a:off x="6275141" y="3069875"/>
            <a:ext cx="328569" cy="307561"/>
          </a:xfrm>
          <a:prstGeom prst="rect">
            <a:avLst/>
          </a:prstGeom>
          <a:solidFill>
            <a:schemeClr val="tx1"/>
          </a:solidFill>
        </p:spPr>
      </p:pic>
      <p:sp>
        <p:nvSpPr>
          <p:cNvPr id="51" name="TextBox 50">
            <a:hlinkClick r:id="rId5"/>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For more information:                           </a:t>
            </a:r>
            <a:r>
              <a:rPr lang="it-IT" sz="2000" b="0" err="1">
                <a:solidFill>
                  <a:schemeClr val="bg1"/>
                </a:solidFill>
              </a:rPr>
              <a:t>www.spacesuite-project.eu</a:t>
            </a:r>
            <a:endParaRPr lang="it-IT" sz="2000" b="0">
              <a:solidFill>
                <a:schemeClr val="bg1"/>
              </a:solidFill>
            </a:endParaRPr>
          </a:p>
        </p:txBody>
      </p:sp>
      <p:pic>
        <p:nvPicPr>
          <p:cNvPr id="6" name="Picture 5" descr="A white text on a black background&#10;&#10;Description automatically generated">
            <a:extLst>
              <a:ext uri="{FF2B5EF4-FFF2-40B4-BE49-F238E27FC236}">
                <a16:creationId xmlns:a16="http://schemas.microsoft.com/office/drawing/2014/main" id="{F2E26682-C9DC-DCA2-4D2F-606039CCA864}"/>
              </a:ext>
            </a:extLst>
          </p:cNvPr>
          <p:cNvPicPr>
            <a:picLocks noChangeAspect="1"/>
          </p:cNvPicPr>
          <p:nvPr userDrawn="1"/>
        </p:nvPicPr>
        <p:blipFill>
          <a:blip r:embed="rId6"/>
          <a:stretch>
            <a:fillRect/>
          </a:stretch>
        </p:blipFill>
        <p:spPr>
          <a:xfrm>
            <a:off x="193775" y="184788"/>
            <a:ext cx="3550589" cy="870431"/>
          </a:xfrm>
          <a:prstGeom prst="rect">
            <a:avLst/>
          </a:prstGeom>
        </p:spPr>
      </p:pic>
      <p:grpSp>
        <p:nvGrpSpPr>
          <p:cNvPr id="7" name="Group 6">
            <a:extLst>
              <a:ext uri="{FF2B5EF4-FFF2-40B4-BE49-F238E27FC236}">
                <a16:creationId xmlns:a16="http://schemas.microsoft.com/office/drawing/2014/main" id="{D45EE33D-6BB4-9E47-DCEA-CFFE233362F5}"/>
              </a:ext>
            </a:extLst>
          </p:cNvPr>
          <p:cNvGrpSpPr/>
          <p:nvPr userDrawn="1"/>
        </p:nvGrpSpPr>
        <p:grpSpPr>
          <a:xfrm>
            <a:off x="2555190" y="5958082"/>
            <a:ext cx="9438031" cy="717889"/>
            <a:chOff x="2555190" y="5958082"/>
            <a:chExt cx="9438031" cy="717889"/>
          </a:xfrm>
        </p:grpSpPr>
        <p:pic>
          <p:nvPicPr>
            <p:cNvPr id="8" name="Picture 7" descr="A black and white flag with stars in a circle&#10;&#10;Description automatically generated">
              <a:extLst>
                <a:ext uri="{FF2B5EF4-FFF2-40B4-BE49-F238E27FC236}">
                  <a16:creationId xmlns:a16="http://schemas.microsoft.com/office/drawing/2014/main" id="{D5120FA4-6CA7-1A0E-C975-B21152CEA24E}"/>
                </a:ext>
              </a:extLst>
            </p:cNvPr>
            <p:cNvPicPr>
              <a:picLocks noChangeAspect="1"/>
            </p:cNvPicPr>
            <p:nvPr userDrawn="1"/>
          </p:nvPicPr>
          <p:blipFill>
            <a:blip r:embed="rId7"/>
            <a:stretch>
              <a:fillRect/>
            </a:stretch>
          </p:blipFill>
          <p:spPr>
            <a:xfrm>
              <a:off x="11313282" y="5958082"/>
              <a:ext cx="679939" cy="717889"/>
            </a:xfrm>
            <a:prstGeom prst="rect">
              <a:avLst/>
            </a:prstGeom>
          </p:spPr>
        </p:pic>
        <p:cxnSp>
          <p:nvCxnSpPr>
            <p:cNvPr id="9" name="Straight Connector 8">
              <a:extLst>
                <a:ext uri="{FF2B5EF4-FFF2-40B4-BE49-F238E27FC236}">
                  <a16:creationId xmlns:a16="http://schemas.microsoft.com/office/drawing/2014/main" id="{8E2C1D13-8542-444B-56F3-A541466B91B3}"/>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2D9EF78-F595-6AA6-7531-50225E9C2544}"/>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211356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lue Background">
    <p:bg>
      <p:bgPr>
        <a:solidFill>
          <a:schemeClr val="accent6"/>
        </a:solidFill>
        <a:effectLst/>
      </p:bgPr>
    </p:bg>
    <p:spTree>
      <p:nvGrpSpPr>
        <p:cNvPr id="1" name=""/>
        <p:cNvGrpSpPr/>
        <p:nvPr/>
      </p:nvGrpSpPr>
      <p:grpSpPr>
        <a:xfrm>
          <a:off x="0" y="0"/>
          <a:ext cx="0" cy="0"/>
          <a:chOff x="0" y="0"/>
          <a:chExt cx="0" cy="0"/>
        </a:xfrm>
      </p:grpSpPr>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pic>
        <p:nvPicPr>
          <p:cNvPr id="4" name="Picture 3" descr="A white text on a black background&#10;&#10;Description automatically generated">
            <a:extLst>
              <a:ext uri="{FF2B5EF4-FFF2-40B4-BE49-F238E27FC236}">
                <a16:creationId xmlns:a16="http://schemas.microsoft.com/office/drawing/2014/main" id="{3FDD4080-B396-0E43-85EF-296B44F08155}"/>
              </a:ext>
            </a:extLst>
          </p:cNvPr>
          <p:cNvPicPr>
            <a:picLocks noChangeAspect="1"/>
          </p:cNvPicPr>
          <p:nvPr userDrawn="1"/>
        </p:nvPicPr>
        <p:blipFill>
          <a:blip r:embed="rId2"/>
          <a:stretch>
            <a:fillRect/>
          </a:stretch>
        </p:blipFill>
        <p:spPr>
          <a:xfrm>
            <a:off x="193775" y="184788"/>
            <a:ext cx="3550589" cy="870431"/>
          </a:xfrm>
          <a:prstGeom prst="rect">
            <a:avLst/>
          </a:prstGeom>
        </p:spPr>
      </p:pic>
      <p:sp>
        <p:nvSpPr>
          <p:cNvPr id="5" name="Freeform 6">
            <a:extLst>
              <a:ext uri="{FF2B5EF4-FFF2-40B4-BE49-F238E27FC236}">
                <a16:creationId xmlns:a16="http://schemas.microsoft.com/office/drawing/2014/main" id="{B112F77E-C008-23E2-EBC5-B2CDF2BFE53B}"/>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6" name="Freeform 6">
            <a:extLst>
              <a:ext uri="{FF2B5EF4-FFF2-40B4-BE49-F238E27FC236}">
                <a16:creationId xmlns:a16="http://schemas.microsoft.com/office/drawing/2014/main" id="{0A96BDDD-B061-6F54-4CEB-A804855E9F15}"/>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8" name="Freeform 6">
            <a:extLst>
              <a:ext uri="{FF2B5EF4-FFF2-40B4-BE49-F238E27FC236}">
                <a16:creationId xmlns:a16="http://schemas.microsoft.com/office/drawing/2014/main" id="{0E1628D5-09D3-ED34-BDEC-37B7C79F59C9}"/>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9" name="Freeform 6">
            <a:extLst>
              <a:ext uri="{FF2B5EF4-FFF2-40B4-BE49-F238E27FC236}">
                <a16:creationId xmlns:a16="http://schemas.microsoft.com/office/drawing/2014/main" id="{6A78C912-906D-75F7-C54A-924D7027748C}"/>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0" name="Freeform 6">
            <a:extLst>
              <a:ext uri="{FF2B5EF4-FFF2-40B4-BE49-F238E27FC236}">
                <a16:creationId xmlns:a16="http://schemas.microsoft.com/office/drawing/2014/main" id="{A0A6F875-8484-E756-B2C8-34A38824065D}"/>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3" name="Group 32">
            <a:extLst>
              <a:ext uri="{FF2B5EF4-FFF2-40B4-BE49-F238E27FC236}">
                <a16:creationId xmlns:a16="http://schemas.microsoft.com/office/drawing/2014/main" id="{C5CA4DEA-E575-7D39-BF04-3EF602410769}"/>
              </a:ext>
            </a:extLst>
          </p:cNvPr>
          <p:cNvGrpSpPr/>
          <p:nvPr userDrawn="1"/>
        </p:nvGrpSpPr>
        <p:grpSpPr>
          <a:xfrm>
            <a:off x="2555190" y="5958082"/>
            <a:ext cx="9438031" cy="717889"/>
            <a:chOff x="2555190" y="5958082"/>
            <a:chExt cx="9438031" cy="717889"/>
          </a:xfrm>
        </p:grpSpPr>
        <p:pic>
          <p:nvPicPr>
            <p:cNvPr id="21" name="Picture 20" descr="A black and white flag with stars in a circle&#10;&#10;Description automatically generated">
              <a:extLst>
                <a:ext uri="{FF2B5EF4-FFF2-40B4-BE49-F238E27FC236}">
                  <a16:creationId xmlns:a16="http://schemas.microsoft.com/office/drawing/2014/main" id="{76FCFCFE-54A8-BD03-B124-88DE8DFDD342}"/>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30" name="Straight Connector 29">
              <a:extLst>
                <a:ext uri="{FF2B5EF4-FFF2-40B4-BE49-F238E27FC236}">
                  <a16:creationId xmlns:a16="http://schemas.microsoft.com/office/drawing/2014/main" id="{5CB0B534-DFDB-76D0-E0FC-3B70CB6C361A}"/>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6A026EFF-D1AA-BC5F-529C-A4BFF2CA250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40334025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_White Background">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rgbClr val="0E145D"/>
            </a:solidFill>
            <a:prstDash val="solid"/>
            <a:headEnd type="none" w="sm" len="sm"/>
            <a:tailEnd type="none" w="sm" len="sm"/>
          </a:ln>
        </p:spPr>
        <p:txBody>
          <a:bodyPr/>
          <a:lstStyle/>
          <a:p>
            <a:endParaRPr/>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rgbClr val="0E145D"/>
            </a:solidFill>
            <a:prstDash val="solid"/>
            <a:headEnd type="none" w="sm" len="sm"/>
            <a:tailEnd type="none" w="sm" len="sm"/>
          </a:ln>
        </p:spPr>
        <p:txBody>
          <a:bodyPr/>
          <a:lstStyle/>
          <a:p>
            <a:endParaRPr/>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anchor="ctr"/>
            <a:lstStyle/>
            <a:p>
              <a:pPr algn="ctr">
                <a:lnSpc>
                  <a:spcPts val="3080"/>
                </a:lnSpc>
              </a:pPr>
              <a:endParaRPr/>
            </a:p>
          </p:txBody>
        </p:sp>
      </p:grpSp>
      <p:sp>
        <p:nvSpPr>
          <p:cNvPr id="32" name="Freeform 2">
            <a:extLst>
              <a:ext uri="{FF2B5EF4-FFF2-40B4-BE49-F238E27FC236}">
                <a16:creationId xmlns:a16="http://schemas.microsoft.com/office/drawing/2014/main" id="{0EE2A61F-4321-3A40-239A-5133EE46AAD1}"/>
              </a:ext>
            </a:extLst>
          </p:cNvPr>
          <p:cNvSpPr/>
          <p:nvPr userDrawn="1"/>
        </p:nvSpPr>
        <p:spPr>
          <a:xfrm>
            <a:off x="9962501"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a:p>
        </p:txBody>
      </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latin typeface="Poppins" pitchFamily="2" charset="77"/>
                <a:cs typeface="Poppins" pitchFamily="2" charset="77"/>
              </a:defRPr>
            </a:lvl1pPr>
          </a:lstStyle>
          <a:p>
            <a:r>
              <a:t>Table des matières</a:t>
            </a:r>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t>Cliquez pour modifier le texte</a:t>
            </a:r>
          </a:p>
          <a:p>
            <a:pPr lvl="1"/>
            <a:r>
              <a:t>Deuxième niveau</a:t>
            </a:r>
          </a:p>
          <a:p>
            <a:pPr lvl="2"/>
            <a:r>
              <a:t>Troisième niveau</a:t>
            </a:r>
          </a:p>
          <a:p>
            <a:pPr lvl="3"/>
            <a:r>
              <a:t>Quatrième niveau</a:t>
            </a:r>
          </a:p>
          <a:p>
            <a:pPr lvl="4"/>
            <a:r>
              <a:t>Cinquième niveau</a:t>
            </a:r>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t>Cliquez pour modifier le texte</a:t>
            </a:r>
          </a:p>
          <a:p>
            <a:pPr lvl="1"/>
            <a:r>
              <a:t>Deuxième niveau</a:t>
            </a:r>
          </a:p>
          <a:p>
            <a:pPr lvl="2"/>
            <a:r>
              <a:t>Troisième niveau</a:t>
            </a:r>
          </a:p>
          <a:p>
            <a:pPr lvl="3"/>
            <a:r>
              <a:t>Quatrième niveau</a:t>
            </a:r>
          </a:p>
          <a:p>
            <a:pPr lvl="4"/>
            <a:r>
              <a:t>Cinquième niveau</a:t>
            </a:r>
          </a:p>
        </p:txBody>
      </p:sp>
    </p:spTree>
    <p:extLst>
      <p:ext uri="{BB962C8B-B14F-4D97-AF65-F5344CB8AC3E}">
        <p14:creationId xmlns:p14="http://schemas.microsoft.com/office/powerpoint/2010/main" val="2943598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_Blue Background">
    <p:bg>
      <p:bgPr>
        <a:solidFill>
          <a:schemeClr val="tx1"/>
        </a:solidFill>
        <a:effectLst/>
      </p:bgPr>
    </p:bg>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chemeClr val="bg1"/>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solidFill>
                  <a:schemeClr val="bg1"/>
                </a:solidFill>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5" name="Group 14">
            <a:extLst>
              <a:ext uri="{FF2B5EF4-FFF2-40B4-BE49-F238E27FC236}">
                <a16:creationId xmlns:a16="http://schemas.microsoft.com/office/drawing/2014/main" id="{575B322A-D524-1197-D2E2-872C007B2698}"/>
              </a:ext>
            </a:extLst>
          </p:cNvPr>
          <p:cNvGrpSpPr/>
          <p:nvPr userDrawn="1"/>
        </p:nvGrpSpPr>
        <p:grpSpPr>
          <a:xfrm>
            <a:off x="181620" y="5938356"/>
            <a:ext cx="9435462" cy="717889"/>
            <a:chOff x="181620" y="5938356"/>
            <a:chExt cx="9435462" cy="717889"/>
          </a:xfrm>
        </p:grpSpPr>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pic>
          <p:nvPicPr>
            <p:cNvPr id="14" name="Picture 13" descr="A black and white flag with stars in a circle&#10;&#10;Description automatically generated">
              <a:extLst>
                <a:ext uri="{FF2B5EF4-FFF2-40B4-BE49-F238E27FC236}">
                  <a16:creationId xmlns:a16="http://schemas.microsoft.com/office/drawing/2014/main" id="{D7CC0DEB-1888-F3B3-970A-288CF15EF962}"/>
                </a:ext>
              </a:extLst>
            </p:cNvPr>
            <p:cNvPicPr>
              <a:picLocks noChangeAspect="1"/>
            </p:cNvPicPr>
            <p:nvPr userDrawn="1"/>
          </p:nvPicPr>
          <p:blipFill>
            <a:blip r:embed="rId2"/>
            <a:stretch>
              <a:fillRect/>
            </a:stretch>
          </p:blipFill>
          <p:spPr>
            <a:xfrm>
              <a:off x="181620" y="5938356"/>
              <a:ext cx="679939" cy="717889"/>
            </a:xfrm>
            <a:prstGeom prst="rect">
              <a:avLst/>
            </a:prstGeom>
          </p:spPr>
        </p:pic>
      </p:grpSp>
      <p:pic>
        <p:nvPicPr>
          <p:cNvPr id="17" name="Picture 16" descr="A white text on a black background&#10;&#10;Description automatically generated">
            <a:extLst>
              <a:ext uri="{FF2B5EF4-FFF2-40B4-BE49-F238E27FC236}">
                <a16:creationId xmlns:a16="http://schemas.microsoft.com/office/drawing/2014/main" id="{74D014D6-7405-C726-3FCC-B34F59722F70}"/>
              </a:ext>
            </a:extLst>
          </p:cNvPr>
          <p:cNvPicPr>
            <a:picLocks noChangeAspect="1"/>
          </p:cNvPicPr>
          <p:nvPr userDrawn="1"/>
        </p:nvPicPr>
        <p:blipFill>
          <a:blip r:embed="rId3"/>
          <a:stretch>
            <a:fillRect/>
          </a:stretch>
        </p:blipFill>
        <p:spPr>
          <a:xfrm>
            <a:off x="9962500" y="184789"/>
            <a:ext cx="2007511" cy="492144"/>
          </a:xfrm>
          <a:prstGeom prst="rect">
            <a:avLst/>
          </a:prstGeom>
        </p:spPr>
      </p:pic>
    </p:spTree>
    <p:extLst>
      <p:ext uri="{BB962C8B-B14F-4D97-AF65-F5344CB8AC3E}">
        <p14:creationId xmlns:p14="http://schemas.microsoft.com/office/powerpoint/2010/main" val="2360901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Title Slide_White Background">
    <p:bg>
      <p:bgPr>
        <a:solidFill>
          <a:srgbClr val="0D145C"/>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anchor="ctr"/>
            <a:lstStyle/>
            <a:p>
              <a:pPr algn="ctr">
                <a:lnSpc>
                  <a:spcPts val="3080"/>
                </a:lnSpc>
              </a:pPr>
              <a:endParaRPr/>
            </a:p>
          </p:txBody>
        </p:sp>
      </p:grpSp>
      <p:sp>
        <p:nvSpPr>
          <p:cNvPr id="9" name="Freeform 9">
            <a:extLst>
              <a:ext uri="{FF2B5EF4-FFF2-40B4-BE49-F238E27FC236}">
                <a16:creationId xmlns:a16="http://schemas.microsoft.com/office/drawing/2014/main" id="{A8D85B74-D494-5644-8B4D-39985D0DC3D1}"/>
              </a:ext>
            </a:extLst>
          </p:cNvPr>
          <p:cNvSpPr/>
          <p:nvPr/>
        </p:nvSpPr>
        <p:spPr>
          <a:xfrm>
            <a:off x="347886" y="531920"/>
            <a:ext cx="11495879" cy="582889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chemeClr val="bg1"/>
          </a:solidFill>
        </p:spPr>
        <p:txBody>
          <a:bodyPr/>
          <a:lstStyle/>
          <a:p>
            <a:endParaRPr/>
          </a:p>
        </p:txBody>
      </p:sp>
      <p:sp>
        <p:nvSpPr>
          <p:cNvPr id="10" name="TextBox 10">
            <a:extLst>
              <a:ext uri="{FF2B5EF4-FFF2-40B4-BE49-F238E27FC236}">
                <a16:creationId xmlns:a16="http://schemas.microsoft.com/office/drawing/2014/main" id="{3EFB2B42-74BF-74C3-4078-525EDEEF03F0}"/>
              </a:ext>
            </a:extLst>
          </p:cNvPr>
          <p:cNvSpPr txBox="1"/>
          <p:nvPr/>
        </p:nvSpPr>
        <p:spPr>
          <a:xfrm>
            <a:off x="347886" y="429459"/>
            <a:ext cx="11495879" cy="5931358"/>
          </a:xfrm>
          <a:prstGeom prst="rect">
            <a:avLst/>
          </a:prstGeom>
        </p:spPr>
        <p:txBody>
          <a:bodyPr lIns="50800" tIns="50800" rIns="50800" bIns="50800" anchor="ctr"/>
          <a:lstStyle/>
          <a:p>
            <a:pPr algn="ctr">
              <a:lnSpc>
                <a:spcPts val="2659"/>
              </a:lnSpc>
              <a:spcBef>
                <a:spcPct val="0"/>
              </a:spcBef>
            </a:pPr>
            <a:endParaRPr/>
          </a:p>
        </p:txBody>
      </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anchor="ctr"/>
          <a:lstStyle/>
          <a:p>
            <a:pPr algn="ctr">
              <a:lnSpc>
                <a:spcPts val="3080"/>
              </a:lnSpc>
            </a:pPr>
            <a:endParaRPr/>
          </a:p>
        </p:txBody>
      </p:sp>
      <p:sp>
        <p:nvSpPr>
          <p:cNvPr id="20" name="AutoShape 20">
            <a:extLst>
              <a:ext uri="{FF2B5EF4-FFF2-40B4-BE49-F238E27FC236}">
                <a16:creationId xmlns:a16="http://schemas.microsoft.com/office/drawing/2014/main" id="{ECFD4BE5-7E35-1D65-3A31-C1BB4F1B9507}"/>
              </a:ext>
            </a:extLst>
          </p:cNvPr>
          <p:cNvSpPr/>
          <p:nvPr userDrawn="1"/>
        </p:nvSpPr>
        <p:spPr>
          <a:xfrm flipH="1" flipV="1">
            <a:off x="1456292" y="1591789"/>
            <a:ext cx="3563180" cy="5828896"/>
          </a:xfrm>
          <a:prstGeom prst="line">
            <a:avLst/>
          </a:prstGeom>
          <a:ln w="142875" cap="flat">
            <a:solidFill>
              <a:schemeClr val="accent6"/>
            </a:solidFill>
            <a:prstDash val="solid"/>
            <a:headEnd type="none" w="sm" len="sm"/>
            <a:tailEnd type="none" w="sm" len="sm"/>
          </a:ln>
        </p:spPr>
        <p:txBody>
          <a:bodyPr/>
          <a:lstStyle/>
          <a:p>
            <a:endParaRPr/>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rgbClr val="0D145C"/>
                </a:solidFill>
                <a:latin typeface="Poppins" pitchFamily="2" charset="77"/>
                <a:cs typeface="Poppins" pitchFamily="2" charset="77"/>
              </a:defRPr>
            </a:lvl1pPr>
          </a:lstStyle>
          <a:p>
            <a:r>
              <a:t>CLIQUEZ POUR MODIFIER LE STYLE MASTER TITLE</a:t>
            </a:r>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rgbClr val="0D145C"/>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6"/>
          </a:solidFill>
        </p:spPr>
        <p:txBody>
          <a:bodyPr/>
          <a:lstStyle/>
          <a:p>
            <a:endParaRPr/>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solidFill>
                  <a:schemeClr val="bg1"/>
                </a:solidFill>
                <a:latin typeface="Poppins" pitchFamily="2" charset="77"/>
                <a:cs typeface="Poppins" pitchFamily="2" charset="77"/>
              </a:defRPr>
            </a:lvl1pPr>
          </a:lstStyle>
          <a:p>
            <a:pPr lvl="0"/>
            <a:r>
              <a:t>0.0</a:t>
            </a:r>
          </a:p>
        </p:txBody>
      </p:sp>
      <p:sp>
        <p:nvSpPr>
          <p:cNvPr id="11" name="Freeform 2">
            <a:extLst>
              <a:ext uri="{FF2B5EF4-FFF2-40B4-BE49-F238E27FC236}">
                <a16:creationId xmlns:a16="http://schemas.microsoft.com/office/drawing/2014/main" id="{F799F0B8-359A-6CFB-C97E-004E3135CFF7}"/>
              </a:ext>
            </a:extLst>
          </p:cNvPr>
          <p:cNvSpPr/>
          <p:nvPr userDrawn="1"/>
        </p:nvSpPr>
        <p:spPr>
          <a:xfrm>
            <a:off x="9618534" y="640780"/>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a:p>
        </p:txBody>
      </p:sp>
      <p:grpSp>
        <p:nvGrpSpPr>
          <p:cNvPr id="12" name="Group 11">
            <a:extLst>
              <a:ext uri="{FF2B5EF4-FFF2-40B4-BE49-F238E27FC236}">
                <a16:creationId xmlns:a16="http://schemas.microsoft.com/office/drawing/2014/main" id="{AAC160BD-4FC7-BB94-86F7-6813CC6B2DF8}"/>
              </a:ext>
            </a:extLst>
          </p:cNvPr>
          <p:cNvGrpSpPr/>
          <p:nvPr userDrawn="1"/>
        </p:nvGrpSpPr>
        <p:grpSpPr>
          <a:xfrm>
            <a:off x="4571999" y="5464408"/>
            <a:ext cx="7101826" cy="716282"/>
            <a:chOff x="4891394" y="5958082"/>
            <a:chExt cx="7101826" cy="716282"/>
          </a:xfrm>
        </p:grpSpPr>
        <p:sp>
          <p:nvSpPr>
            <p:cNvPr id="16" name="Freeform 9">
              <a:extLst>
                <a:ext uri="{FF2B5EF4-FFF2-40B4-BE49-F238E27FC236}">
                  <a16:creationId xmlns:a16="http://schemas.microsoft.com/office/drawing/2014/main" id="{38BFB08F-164C-E1C9-1F78-D145DBD5AE0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a:p>
          </p:txBody>
        </p:sp>
        <p:cxnSp>
          <p:nvCxnSpPr>
            <p:cNvPr id="19" name="Straight Connector 18">
              <a:extLst>
                <a:ext uri="{FF2B5EF4-FFF2-40B4-BE49-F238E27FC236}">
                  <a16:creationId xmlns:a16="http://schemas.microsoft.com/office/drawing/2014/main" id="{4F0CC299-51B0-8586-8D8B-3F162EB725DC}"/>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5D51266-D9E4-352E-A667-FA5499BD9549}"/>
                </a:ext>
              </a:extLst>
            </p:cNvPr>
            <p:cNvSpPr txBox="1"/>
            <p:nvPr userDrawn="1"/>
          </p:nvSpPr>
          <p:spPr>
            <a:xfrm>
              <a:off x="4891394" y="6062308"/>
              <a:ext cx="6288623" cy="507831"/>
            </a:xfrm>
            <a:prstGeom prst="rect">
              <a:avLst/>
            </a:prstGeom>
            <a:noFill/>
          </p:spPr>
          <p:txBody>
            <a:bodyPr wrap="square" anchor="ctr">
              <a:spAutoFit/>
            </a:bodyPr>
            <a:lstStyle/>
            <a:p>
              <a:pPr algn="r">
                <a:defRPr sz="900">
                  <a:solidFill>
                    <a:srgbClr val="0E145D"/>
                  </a:solidFill>
                  <a:effectLst/>
                  <a:latin typeface="Helvetica Neue" panose="02000503000000020004" pitchFamily="2" charset="0"/>
                </a:defRPr>
              </a:pPr>
              <a:r>
                <a:t>Cofinancé par l’Union européenne. Les opinions et opinions exprimées ne sont toutefois que celles de l’auteur ou des auteurs et ne reflètent pas nécessairement celles de l’Union européenne ou de l’Agence exécutive européenne pour l’éducation et la culture (EACEA). Ni l’Union européenne ni l’EACEA ne peuvent en être tenues pour responsables.</a:t>
              </a:r>
            </a:p>
          </p:txBody>
        </p:sp>
      </p:grpSp>
    </p:spTree>
    <p:extLst>
      <p:ext uri="{BB962C8B-B14F-4D97-AF65-F5344CB8AC3E}">
        <p14:creationId xmlns:p14="http://schemas.microsoft.com/office/powerpoint/2010/main" val="13629407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Slide_Blue Backgroun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anchor="ctr"/>
            <a:lstStyle/>
            <a:p>
              <a:pPr algn="ctr">
                <a:lnSpc>
                  <a:spcPts val="3080"/>
                </a:lnSpc>
              </a:pPr>
              <a:endParaRPr/>
            </a:p>
          </p:txBody>
        </p:sp>
      </p:grpSp>
      <p:grpSp>
        <p:nvGrpSpPr>
          <p:cNvPr id="8" name="Group 8">
            <a:extLst>
              <a:ext uri="{FF2B5EF4-FFF2-40B4-BE49-F238E27FC236}">
                <a16:creationId xmlns:a16="http://schemas.microsoft.com/office/drawing/2014/main" id="{A1B9EF28-F1BA-E762-3982-A4C5F5ED3092}"/>
              </a:ext>
            </a:extLst>
          </p:cNvPr>
          <p:cNvGrpSpPr/>
          <p:nvPr userDrawn="1"/>
        </p:nvGrpSpPr>
        <p:grpSpPr>
          <a:xfrm>
            <a:off x="347886" y="429459"/>
            <a:ext cx="11495879" cy="5931358"/>
            <a:chOff x="0" y="-38100"/>
            <a:chExt cx="4274726" cy="2205567"/>
          </a:xfrm>
        </p:grpSpPr>
        <p:sp>
          <p:nvSpPr>
            <p:cNvPr id="9" name="Freeform 9">
              <a:extLst>
                <a:ext uri="{FF2B5EF4-FFF2-40B4-BE49-F238E27FC236}">
                  <a16:creationId xmlns:a16="http://schemas.microsoft.com/office/drawing/2014/main" id="{A8D85B74-D494-5644-8B4D-39985D0DC3D1}"/>
                </a:ext>
              </a:extLst>
            </p:cNvPr>
            <p:cNvSpPr/>
            <p:nvPr/>
          </p:nvSpPr>
          <p:spPr>
            <a:xfrm>
              <a:off x="0" y="0"/>
              <a:ext cx="4274726" cy="216746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rgbClr val="0E145D"/>
            </a:solidFill>
          </p:spPr>
          <p:txBody>
            <a:bodyPr/>
            <a:lstStyle/>
            <a:p>
              <a:endParaRPr/>
            </a:p>
          </p:txBody>
        </p:sp>
        <p:sp>
          <p:nvSpPr>
            <p:cNvPr id="10" name="TextBox 10">
              <a:extLst>
                <a:ext uri="{FF2B5EF4-FFF2-40B4-BE49-F238E27FC236}">
                  <a16:creationId xmlns:a16="http://schemas.microsoft.com/office/drawing/2014/main" id="{3EFB2B42-74BF-74C3-4078-525EDEEF03F0}"/>
                </a:ext>
              </a:extLst>
            </p:cNvPr>
            <p:cNvSpPr txBox="1"/>
            <p:nvPr/>
          </p:nvSpPr>
          <p:spPr>
            <a:xfrm>
              <a:off x="0" y="-38100"/>
              <a:ext cx="4274726" cy="2205567"/>
            </a:xfrm>
            <a:prstGeom prst="rect">
              <a:avLst/>
            </a:prstGeom>
          </p:spPr>
          <p:txBody>
            <a:bodyPr lIns="50800" tIns="50800" rIns="50800" bIns="5080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anchor="ctr"/>
          <a:lstStyle/>
          <a:p>
            <a:pPr algn="ctr">
              <a:lnSpc>
                <a:spcPts val="3080"/>
              </a:lnSpc>
            </a:pPr>
            <a:endParaRPr/>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chemeClr val="bg1"/>
                </a:solidFill>
                <a:latin typeface="Poppins" pitchFamily="2" charset="77"/>
                <a:cs typeface="Poppins" pitchFamily="2" charset="77"/>
              </a:defRPr>
            </a:lvl1pPr>
          </a:lstStyle>
          <a:p>
            <a:r>
              <a:t>CLIQUEZ POUR MODIFIER LE STYLE MASTER TITLE</a:t>
            </a:r>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
        <p:nvSpPr>
          <p:cNvPr id="11" name="AutoShape 20">
            <a:extLst>
              <a:ext uri="{FF2B5EF4-FFF2-40B4-BE49-F238E27FC236}">
                <a16:creationId xmlns:a16="http://schemas.microsoft.com/office/drawing/2014/main" id="{73FFAEBC-6EF8-0775-2854-F5F7F7AC58FE}"/>
              </a:ext>
            </a:extLst>
          </p:cNvPr>
          <p:cNvSpPr/>
          <p:nvPr userDrawn="1"/>
        </p:nvSpPr>
        <p:spPr>
          <a:xfrm flipH="1" flipV="1">
            <a:off x="1456292" y="1591789"/>
            <a:ext cx="3563180" cy="5828896"/>
          </a:xfrm>
          <a:prstGeom prst="line">
            <a:avLst/>
          </a:prstGeom>
          <a:ln w="142875" cap="flat">
            <a:solidFill>
              <a:schemeClr val="bg1"/>
            </a:solidFill>
            <a:prstDash val="solid"/>
            <a:headEnd type="none" w="sm" len="sm"/>
            <a:tailEnd type="none" w="sm" len="sm"/>
          </a:ln>
        </p:spPr>
        <p:txBody>
          <a:bodyPr/>
          <a:lstStyle/>
          <a:p>
            <a:endParaRPr/>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latin typeface="Poppins" pitchFamily="2" charset="77"/>
                <a:cs typeface="Poppins" pitchFamily="2" charset="77"/>
              </a:defRPr>
            </a:lvl1pPr>
          </a:lstStyle>
          <a:p>
            <a:pPr lvl="0"/>
            <a:r>
              <a:t>0.0</a:t>
            </a:r>
          </a:p>
        </p:txBody>
      </p:sp>
      <p:grpSp>
        <p:nvGrpSpPr>
          <p:cNvPr id="12" name="Group 11">
            <a:extLst>
              <a:ext uri="{FF2B5EF4-FFF2-40B4-BE49-F238E27FC236}">
                <a16:creationId xmlns:a16="http://schemas.microsoft.com/office/drawing/2014/main" id="{42B177D6-E077-F762-8B91-9D1BF2629EB1}"/>
              </a:ext>
            </a:extLst>
          </p:cNvPr>
          <p:cNvGrpSpPr/>
          <p:nvPr userDrawn="1"/>
        </p:nvGrpSpPr>
        <p:grpSpPr>
          <a:xfrm>
            <a:off x="4571874" y="5465506"/>
            <a:ext cx="7102075" cy="717889"/>
            <a:chOff x="4891146" y="5958082"/>
            <a:chExt cx="7102075" cy="717889"/>
          </a:xfrm>
        </p:grpSpPr>
        <p:pic>
          <p:nvPicPr>
            <p:cNvPr id="16" name="Picture 15" descr="A black and white flag with stars in a circle  Description automatically generated">
              <a:extLst>
                <a:ext uri="{FF2B5EF4-FFF2-40B4-BE49-F238E27FC236}">
                  <a16:creationId xmlns:a16="http://schemas.microsoft.com/office/drawing/2014/main" id="{AB6A9B14-7651-DA10-0A59-3A06E062B242}"/>
                </a:ext>
              </a:extLst>
            </p:cNvPr>
            <p:cNvPicPr>
              <a:picLocks noChangeAspect="1"/>
            </p:cNvPicPr>
            <p:nvPr userDrawn="1"/>
          </p:nvPicPr>
          <p:blipFill>
            <a:blip r:embed="rId2"/>
            <a:stretch>
              <a:fillRect/>
            </a:stretch>
          </p:blipFill>
          <p:spPr>
            <a:xfrm>
              <a:off x="11313282" y="5958082"/>
              <a:ext cx="679939" cy="717889"/>
            </a:xfrm>
            <a:prstGeom prst="rect">
              <a:avLst/>
            </a:prstGeom>
          </p:spPr>
        </p:pic>
        <p:cxnSp>
          <p:nvCxnSpPr>
            <p:cNvPr id="19" name="Straight Connector 18">
              <a:extLst>
                <a:ext uri="{FF2B5EF4-FFF2-40B4-BE49-F238E27FC236}">
                  <a16:creationId xmlns:a16="http://schemas.microsoft.com/office/drawing/2014/main" id="{051043E3-C966-08CE-0667-59A1099DF21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92E41CE-177C-F327-EE44-5C312D38C90B}"/>
                </a:ext>
              </a:extLst>
            </p:cNvPr>
            <p:cNvSpPr txBox="1"/>
            <p:nvPr userDrawn="1"/>
          </p:nvSpPr>
          <p:spPr>
            <a:xfrm>
              <a:off x="4891146" y="6062308"/>
              <a:ext cx="6288871" cy="507831"/>
            </a:xfrm>
            <a:prstGeom prst="rect">
              <a:avLst/>
            </a:prstGeom>
            <a:noFill/>
          </p:spPr>
          <p:txBody>
            <a:bodyPr wrap="square" anchor="ctr">
              <a:spAutoFit/>
            </a:bodyPr>
            <a:lstStyle/>
            <a:p>
              <a:pPr algn="r">
                <a:defRPr sz="900">
                  <a:solidFill>
                    <a:schemeClr val="bg1"/>
                  </a:solidFill>
                  <a:effectLst/>
                  <a:latin typeface="Helvetica Neue" panose="02000503000000020004" pitchFamily="2" charset="0"/>
                </a:defRPr>
              </a:pPr>
              <a:r>
                <a:t>Cofinancé par l’Union européenne. Les opinions et opinions exprimées ne sont toutefois que celles de l’auteur ou des auteurs et ne reflètent pas nécessairement celles de l’Union européenne ou de l’Agence exécutive européenne pour l’éducation et la culture (EACEA). Ni l’Union européenne ni l’EACEA ne peuvent en être tenues pour responsables.</a:t>
              </a:r>
            </a:p>
          </p:txBody>
        </p:sp>
      </p:grpSp>
      <p:pic>
        <p:nvPicPr>
          <p:cNvPr id="35" name="Picture 34" descr="A white text on a black background  Description automatically generated">
            <a:extLst>
              <a:ext uri="{FF2B5EF4-FFF2-40B4-BE49-F238E27FC236}">
                <a16:creationId xmlns:a16="http://schemas.microsoft.com/office/drawing/2014/main" id="{12175B5B-9A3D-E1C3-67E7-CFCD37C77CE3}"/>
              </a:ext>
            </a:extLst>
          </p:cNvPr>
          <p:cNvPicPr>
            <a:picLocks noChangeAspect="1"/>
          </p:cNvPicPr>
          <p:nvPr userDrawn="1"/>
        </p:nvPicPr>
        <p:blipFill>
          <a:blip r:embed="rId3"/>
          <a:stretch>
            <a:fillRect/>
          </a:stretch>
        </p:blipFill>
        <p:spPr>
          <a:xfrm>
            <a:off x="9618534" y="640780"/>
            <a:ext cx="2007511" cy="492144"/>
          </a:xfrm>
          <a:prstGeom prst="rect">
            <a:avLst/>
          </a:prstGeom>
        </p:spPr>
      </p:pic>
    </p:spTree>
    <p:extLst>
      <p:ext uri="{BB962C8B-B14F-4D97-AF65-F5344CB8AC3E}">
        <p14:creationId xmlns:p14="http://schemas.microsoft.com/office/powerpoint/2010/main" val="936930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t>Cliquez pour modifier le texte </a:t>
            </a:r>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a:p>
        </p:txBody>
      </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Tree>
    <p:extLst>
      <p:ext uri="{BB962C8B-B14F-4D97-AF65-F5344CB8AC3E}">
        <p14:creationId xmlns:p14="http://schemas.microsoft.com/office/powerpoint/2010/main" val="22405504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t>Cliquez pour modifier le texte </a:t>
            </a:r>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a:p>
        </p:txBody>
      </p:sp>
      <p:pic>
        <p:nvPicPr>
          <p:cNvPr id="3" name="Picture 2" descr="A white text on a black background  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  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anchor="ctr">
              <a:spAutoFit/>
            </a:bodyPr>
            <a:lstStyle/>
            <a:p>
              <a:pPr algn="r">
                <a:defRPr sz="900">
                  <a:solidFill>
                    <a:schemeClr val="bg1"/>
                  </a:solidFill>
                  <a:effectLst/>
                  <a:latin typeface="Helvetica Neue" panose="02000503000000020004" pitchFamily="2" charset="0"/>
                </a:defRPr>
              </a:pPr>
              <a:r>
                <a:t>Cofinancé par l’Union européenne. Les opinions et opinions exprimées ne sont toutefois que celles de l’auteur ou des auteurs et ne reflètent pas nécessairement celles de l’Union européenne ou de l’Agence exécutive européenne pour l’éducation et la culture (EACEA). Ni l’Union européenne ni l’EACEA ne peuvent en être tenues pour responsables.</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Tree>
    <p:extLst>
      <p:ext uri="{BB962C8B-B14F-4D97-AF65-F5344CB8AC3E}">
        <p14:creationId xmlns:p14="http://schemas.microsoft.com/office/powerpoint/2010/main" val="895343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t>Cliquez pour modifier le texte </a:t>
            </a:r>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a:p>
        </p:txBody>
      </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
        <p:nvSpPr>
          <p:cNvPr id="3" name="Table Placeholder 2">
            <a:extLst>
              <a:ext uri="{FF2B5EF4-FFF2-40B4-BE49-F238E27FC236}">
                <a16:creationId xmlns:a16="http://schemas.microsoft.com/office/drawing/2014/main" id="{B4FA0D61-F9A8-F207-2481-C3B757C7CDA3}"/>
              </a:ext>
            </a:extLst>
          </p:cNvPr>
          <p:cNvSpPr>
            <a:spLocks noGrp="1"/>
          </p:cNvSpPr>
          <p:nvPr>
            <p:ph type="tbl" sz="quarter" idx="12" hasCustomPrompt="1"/>
          </p:nvPr>
        </p:nvSpPr>
        <p:spPr>
          <a:xfrm>
            <a:off x="6324600" y="2341563"/>
            <a:ext cx="4987925" cy="3441700"/>
          </a:xfrm>
        </p:spPr>
        <p:txBody>
          <a:bodyPr/>
          <a:lstStyle/>
          <a:p>
            <a:r>
              <a:t>Cliquez sur l’icône pour ajouter un tableau</a:t>
            </a:r>
          </a:p>
        </p:txBody>
      </p:sp>
    </p:spTree>
    <p:extLst>
      <p:ext uri="{BB962C8B-B14F-4D97-AF65-F5344CB8AC3E}">
        <p14:creationId xmlns:p14="http://schemas.microsoft.com/office/powerpoint/2010/main" val="7144968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98553-0285-7943-542B-82D786F59A9D}"/>
              </a:ext>
            </a:extLst>
          </p:cNvPr>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t>Cliquez pour modifier le Style Master title</a:t>
            </a:r>
          </a:p>
        </p:txBody>
      </p:sp>
      <p:sp>
        <p:nvSpPr>
          <p:cNvPr id="3" name="Text Placeholder 2">
            <a:extLst>
              <a:ext uri="{FF2B5EF4-FFF2-40B4-BE49-F238E27FC236}">
                <a16:creationId xmlns:a16="http://schemas.microsoft.com/office/drawing/2014/main" id="{47308AA1-93C5-087B-2D37-02105FC65B87}"/>
              </a:ext>
            </a:extLst>
          </p:cNvPr>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t>Cliquez pour modifier les styles du texte principal</a:t>
            </a:r>
          </a:p>
          <a:p>
            <a:pPr lvl="1"/>
            <a:r>
              <a:t>Deuxième niveau</a:t>
            </a:r>
          </a:p>
          <a:p>
            <a:pPr lvl="2"/>
            <a:r>
              <a:t>Troisième niveau</a:t>
            </a:r>
          </a:p>
          <a:p>
            <a:pPr lvl="3"/>
            <a:r>
              <a:t>Quatrième niveau</a:t>
            </a:r>
          </a:p>
          <a:p>
            <a:pPr lvl="4"/>
            <a:r>
              <a:t>Cinquième niveau</a:t>
            </a:r>
          </a:p>
        </p:txBody>
      </p:sp>
      <p:sp>
        <p:nvSpPr>
          <p:cNvPr id="4" name="Date Placeholder 3">
            <a:extLst>
              <a:ext uri="{FF2B5EF4-FFF2-40B4-BE49-F238E27FC236}">
                <a16:creationId xmlns:a16="http://schemas.microsoft.com/office/drawing/2014/main" id="{14A02EC6-19D6-E1DB-3FED-9E9F1439B283}"/>
              </a:ext>
            </a:extLst>
          </p:cNvPr>
          <p:cNvSpPr>
            <a:spLocks noGrp="1"/>
          </p:cNvSpPr>
          <p:nvPr>
            <p:ph type="dt" sz="half" idx="2"/>
          </p:nvPr>
        </p:nvSpPr>
        <p:spPr>
          <a:xfrm>
            <a:off x="838200" y="6356350"/>
            <a:ext cx="2743200" cy="365125"/>
          </a:xfrm>
          <a:prstGeom prst="rect">
            <a:avLst/>
          </a:prstGeom>
        </p:spPr>
        <p:txBody>
          <a:bodyPr vert="horz" lIns="91440" tIns="45720" rIns="91440" bIns="45720" anchor="ctr"/>
          <a:lstStyle>
            <a:lvl1pPr algn="l">
              <a:defRPr sz="1200">
                <a:solidFill>
                  <a:schemeClr val="tx1">
                    <a:tint val="82000"/>
                  </a:schemeClr>
                </a:solidFill>
                <a:latin typeface="Poppins" pitchFamily="2" charset="77"/>
                <a:cs typeface="Poppins" pitchFamily="2" charset="77"/>
              </a:defRPr>
            </a:lvl1pPr>
          </a:lstStyle>
          <a:p>
            <a:endParaRPr/>
          </a:p>
        </p:txBody>
      </p:sp>
      <p:sp>
        <p:nvSpPr>
          <p:cNvPr id="5" name="Footer Placeholder 4">
            <a:extLst>
              <a:ext uri="{FF2B5EF4-FFF2-40B4-BE49-F238E27FC236}">
                <a16:creationId xmlns:a16="http://schemas.microsoft.com/office/drawing/2014/main" id="{307FD927-5D67-1735-CF1D-0A84910A076B}"/>
              </a:ext>
            </a:extLst>
          </p:cNvPr>
          <p:cNvSpPr>
            <a:spLocks noGrp="1"/>
          </p:cNvSpPr>
          <p:nvPr>
            <p:ph type="ftr" sz="quarter" idx="3"/>
          </p:nvPr>
        </p:nvSpPr>
        <p:spPr>
          <a:xfrm>
            <a:off x="4038600" y="6356350"/>
            <a:ext cx="4114800" cy="365125"/>
          </a:xfrm>
          <a:prstGeom prst="rect">
            <a:avLst/>
          </a:prstGeom>
        </p:spPr>
        <p:txBody>
          <a:bodyPr vert="horz" lIns="91440" tIns="45720" rIns="91440" bIns="45720" anchor="ctr"/>
          <a:lstStyle>
            <a:lvl1pPr algn="ctr">
              <a:defRPr sz="1200">
                <a:solidFill>
                  <a:schemeClr val="tx1">
                    <a:tint val="82000"/>
                  </a:schemeClr>
                </a:solidFill>
                <a:latin typeface="Poppins" pitchFamily="2" charset="77"/>
                <a:cs typeface="Poppins" pitchFamily="2" charset="77"/>
              </a:defRPr>
            </a:lvl1pPr>
          </a:lstStyle>
          <a:p>
            <a:endParaRPr/>
          </a:p>
        </p:txBody>
      </p:sp>
      <p:sp>
        <p:nvSpPr>
          <p:cNvPr id="6" name="Slide Number Placeholder 5">
            <a:extLst>
              <a:ext uri="{FF2B5EF4-FFF2-40B4-BE49-F238E27FC236}">
                <a16:creationId xmlns:a16="http://schemas.microsoft.com/office/drawing/2014/main" id="{C466E7F9-D7A8-6453-491C-CFE885567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anchor="ctr"/>
          <a:lstStyle>
            <a:lvl1pPr algn="r">
              <a:defRPr sz="1200">
                <a:solidFill>
                  <a:schemeClr val="tx1">
                    <a:tint val="82000"/>
                  </a:schemeClr>
                </a:solidFill>
                <a:latin typeface="Poppins" pitchFamily="2" charset="77"/>
                <a:cs typeface="Poppins" pitchFamily="2" charset="77"/>
              </a:defRPr>
            </a:lvl1pPr>
          </a:lstStyle>
          <a:p>
            <a:fld id="{C0CBC3C5-F122-0242-9DE1-56ADE21F8468}" type="slidenum">
              <a:rPr lang="it-IT" smtClean="0"/>
              <a:t>‹#›</a:t>
            </a:fld>
            <a:endParaRPr lang="it-IT"/>
          </a:p>
        </p:txBody>
      </p:sp>
    </p:spTree>
    <p:extLst>
      <p:ext uri="{BB962C8B-B14F-4D97-AF65-F5344CB8AC3E}">
        <p14:creationId xmlns:p14="http://schemas.microsoft.com/office/powerpoint/2010/main" val="1812037883"/>
      </p:ext>
    </p:extLst>
  </p:cSld>
  <p:clrMap bg1="lt1" tx1="dk1" bg2="lt2" tx2="dk2" accent1="accent1" accent2="accent2" accent3="accent3" accent4="accent4" accent5="accent5" accent6="accent6" hlink="hlink" folHlink="folHlink"/>
  <p:sldLayoutIdLst>
    <p:sldLayoutId id="2147483659" r:id="rId1"/>
    <p:sldLayoutId id="2147483693" r:id="rId2"/>
    <p:sldLayoutId id="2147483660" r:id="rId3"/>
    <p:sldLayoutId id="2147483704" r:id="rId4"/>
    <p:sldLayoutId id="2147483692" r:id="rId5"/>
    <p:sldLayoutId id="2147483661" r:id="rId6"/>
    <p:sldLayoutId id="2147483666" r:id="rId7"/>
    <p:sldLayoutId id="2147483694" r:id="rId8"/>
    <p:sldLayoutId id="2147483699" r:id="rId9"/>
    <p:sldLayoutId id="2147483700" r:id="rId10"/>
    <p:sldLayoutId id="2147483678" r:id="rId11"/>
    <p:sldLayoutId id="2147483698" r:id="rId12"/>
    <p:sldLayoutId id="2147483679" r:id="rId13"/>
    <p:sldLayoutId id="2147483697" r:id="rId14"/>
    <p:sldLayoutId id="2147483701" r:id="rId15"/>
    <p:sldLayoutId id="2147483702" r:id="rId16"/>
    <p:sldLayoutId id="2147483682" r:id="rId17"/>
    <p:sldLayoutId id="2147483703" r:id="rId18"/>
  </p:sldLayoutIdLst>
  <p:hf hdr="0" ftr="0" dt="0"/>
  <p:txStyles>
    <p:titleStyle>
      <a:lvl1pPr algn="l" defTabSz="914400" rtl="0" eaLnBrk="1" latinLnBrk="0" hangingPunct="1">
        <a:lnSpc>
          <a:spcPct val="90000"/>
        </a:lnSpc>
        <a:spcBef>
          <a:spcPct val="0"/>
        </a:spcBef>
        <a:buNone/>
        <a:defRPr sz="4400" b="1" kern="1200">
          <a:solidFill>
            <a:schemeClr val="tx1"/>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6.jpg"/></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speclib.jpl.nasa.gov/library"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3.png"/><Relationship Id="rId5" Type="http://schemas.openxmlformats.org/officeDocument/2006/relationships/image" Target="../media/image42.gif"/><Relationship Id="rId4"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eos.com/landviewer/" TargetMode="External"/><Relationship Id="rId2" Type="http://schemas.openxmlformats.org/officeDocument/2006/relationships/hyperlink" Target="https://earthexplorer.usgs.gov/" TargetMode="External"/><Relationship Id="rId1" Type="http://schemas.openxmlformats.org/officeDocument/2006/relationships/slideLayout" Target="../slideLayouts/slideLayout7.xml"/><Relationship Id="rId4" Type="http://schemas.openxmlformats.org/officeDocument/2006/relationships/hyperlink" Target="https://apps.sentinel-hub.com/eo-brows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land.copernicus.eu/en/products?page=1&amp;tab=explore"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copernicus.eu/en/copernicus-services" TargetMode="External"/><Relationship Id="rId2" Type="http://schemas.openxmlformats.org/officeDocument/2006/relationships/hyperlink" Target="https://browser.dataspace.copernicus.eu/" TargetMode="External"/><Relationship Id="rId1" Type="http://schemas.openxmlformats.org/officeDocument/2006/relationships/slideLayout" Target="../slideLayouts/slideLayout7.xml"/><Relationship Id="rId4" Type="http://schemas.openxmlformats.org/officeDocument/2006/relationships/hyperlink" Target="https://land.copernicus.eu/en/products?page=1&amp;tab=explore"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www.eo4geo.eu/training/introductory-exercise-course-to-remote-sensing/"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gi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AEA4-8819-62FE-52D7-5292E12E04EF}"/>
              </a:ext>
            </a:extLst>
          </p:cNvPr>
          <p:cNvSpPr>
            <a:spLocks noGrp="1"/>
          </p:cNvSpPr>
          <p:nvPr>
            <p:ph type="title"/>
          </p:nvPr>
        </p:nvSpPr>
        <p:spPr/>
        <p:txBody>
          <a:bodyPr/>
          <a:lstStyle/>
          <a:p>
            <a:r>
              <a:t>Introduction à la télédétection</a:t>
            </a:r>
          </a:p>
        </p:txBody>
      </p:sp>
      <p:sp>
        <p:nvSpPr>
          <p:cNvPr id="3" name="Text Placeholder 2">
            <a:extLst>
              <a:ext uri="{FF2B5EF4-FFF2-40B4-BE49-F238E27FC236}">
                <a16:creationId xmlns:a16="http://schemas.microsoft.com/office/drawing/2014/main" id="{DCD7609C-B3D1-93CE-BFD9-948C107D0DFA}"/>
              </a:ext>
            </a:extLst>
          </p:cNvPr>
          <p:cNvSpPr>
            <a:spLocks noGrp="1"/>
          </p:cNvSpPr>
          <p:nvPr>
            <p:ph type="body" sz="quarter" idx="10"/>
          </p:nvPr>
        </p:nvSpPr>
        <p:spPr/>
        <p:txBody>
          <a:bodyPr vert="horz" lIns="91440" tIns="45720" rIns="91440" bIns="45720" anchor="t">
            <a:normAutofit/>
          </a:bodyPr>
          <a:lstStyle/>
          <a:p>
            <a:r>
              <a:t>Cours d’EFP</a:t>
            </a:r>
          </a:p>
        </p:txBody>
      </p:sp>
      <p:sp>
        <p:nvSpPr>
          <p:cNvPr id="4" name="Text Placeholder 3">
            <a:extLst>
              <a:ext uri="{FF2B5EF4-FFF2-40B4-BE49-F238E27FC236}">
                <a16:creationId xmlns:a16="http://schemas.microsoft.com/office/drawing/2014/main" id="{974D17F2-6210-234C-E4A9-1151ED0F6B16}"/>
              </a:ext>
            </a:extLst>
          </p:cNvPr>
          <p:cNvSpPr>
            <a:spLocks noGrp="1"/>
          </p:cNvSpPr>
          <p:nvPr>
            <p:ph type="body" sz="quarter" idx="11"/>
          </p:nvPr>
        </p:nvSpPr>
        <p:spPr/>
        <p:txBody>
          <a:bodyPr/>
          <a:lstStyle/>
          <a:p>
            <a:endParaRPr/>
          </a:p>
        </p:txBody>
      </p:sp>
      <p:sp>
        <p:nvSpPr>
          <p:cNvPr id="5" name="Text Placeholder 4">
            <a:extLst>
              <a:ext uri="{FF2B5EF4-FFF2-40B4-BE49-F238E27FC236}">
                <a16:creationId xmlns:a16="http://schemas.microsoft.com/office/drawing/2014/main" id="{76127F1D-D490-DB8F-71AB-6FDC80CF302A}"/>
              </a:ext>
            </a:extLst>
          </p:cNvPr>
          <p:cNvSpPr>
            <a:spLocks noGrp="1"/>
          </p:cNvSpPr>
          <p:nvPr>
            <p:ph type="body" sz="quarter" idx="12"/>
          </p:nvPr>
        </p:nvSpPr>
        <p:spPr/>
        <p:txBody>
          <a:bodyPr/>
          <a:lstStyle/>
          <a:p>
            <a:endParaRPr/>
          </a:p>
        </p:txBody>
      </p:sp>
      <p:sp>
        <p:nvSpPr>
          <p:cNvPr id="6" name="Text Placeholder 5">
            <a:extLst>
              <a:ext uri="{FF2B5EF4-FFF2-40B4-BE49-F238E27FC236}">
                <a16:creationId xmlns:a16="http://schemas.microsoft.com/office/drawing/2014/main" id="{F97A059D-7FCA-4813-253F-2182D60017B7}"/>
              </a:ext>
            </a:extLst>
          </p:cNvPr>
          <p:cNvSpPr>
            <a:spLocks noGrp="1"/>
          </p:cNvSpPr>
          <p:nvPr>
            <p:ph type="body" sz="quarter" idx="13"/>
          </p:nvPr>
        </p:nvSpPr>
        <p:spPr/>
        <p:txBody>
          <a:bodyPr vert="horz" lIns="91440" tIns="45720" rIns="91440" bIns="45720" anchor="t">
            <a:normAutofit/>
          </a:bodyPr>
          <a:lstStyle/>
          <a:p>
            <a:r>
              <a:t>SADL</a:t>
            </a:r>
          </a:p>
        </p:txBody>
      </p:sp>
      <p:sp>
        <p:nvSpPr>
          <p:cNvPr id="7" name="Text Placeholder 6">
            <a:extLst>
              <a:ext uri="{FF2B5EF4-FFF2-40B4-BE49-F238E27FC236}">
                <a16:creationId xmlns:a16="http://schemas.microsoft.com/office/drawing/2014/main" id="{936F5F40-3DF8-2784-8D4B-AA467879D53A}"/>
              </a:ext>
            </a:extLst>
          </p:cNvPr>
          <p:cNvSpPr>
            <a:spLocks noGrp="1"/>
          </p:cNvSpPr>
          <p:nvPr>
            <p:ph type="body" sz="quarter" idx="14"/>
          </p:nvPr>
        </p:nvSpPr>
        <p:spPr/>
        <p:txBody>
          <a:bodyPr vert="horz" lIns="91440" tIns="45720" rIns="91440" bIns="45720" anchor="t">
            <a:normAutofit/>
          </a:bodyPr>
          <a:lstStyle/>
          <a:p>
            <a:r>
              <a:rPr lang="nl-BE" dirty="0"/>
              <a:t>KU Leuven</a:t>
            </a:r>
            <a:endParaRPr dirty="0"/>
          </a:p>
        </p:txBody>
      </p:sp>
      <p:pic>
        <p:nvPicPr>
          <p:cNvPr id="8" name="Picture 7" descr="A blue and white logo  Description automatically generated">
            <a:extLst>
              <a:ext uri="{FF2B5EF4-FFF2-40B4-BE49-F238E27FC236}">
                <a16:creationId xmlns:a16="http://schemas.microsoft.com/office/drawing/2014/main" id="{711E8FBD-DDF0-5865-CE3D-50B0B89C7BB6}"/>
              </a:ext>
            </a:extLst>
          </p:cNvPr>
          <p:cNvPicPr>
            <a:picLocks noChangeAspect="1"/>
          </p:cNvPicPr>
          <p:nvPr/>
        </p:nvPicPr>
        <p:blipFill>
          <a:blip r:embed="rId2"/>
          <a:stretch>
            <a:fillRect/>
          </a:stretch>
        </p:blipFill>
        <p:spPr>
          <a:xfrm>
            <a:off x="4048656" y="5068089"/>
            <a:ext cx="2248426" cy="802766"/>
          </a:xfrm>
          <a:prstGeom prst="rect">
            <a:avLst/>
          </a:prstGeom>
        </p:spPr>
      </p:pic>
    </p:spTree>
    <p:extLst>
      <p:ext uri="{BB962C8B-B14F-4D97-AF65-F5344CB8AC3E}">
        <p14:creationId xmlns:p14="http://schemas.microsoft.com/office/powerpoint/2010/main" val="117925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43EA1-4253-A8FE-58EB-F95A7F8F1D11}"/>
              </a:ext>
            </a:extLst>
          </p:cNvPr>
          <p:cNvSpPr>
            <a:spLocks noGrp="1"/>
          </p:cNvSpPr>
          <p:nvPr>
            <p:ph type="title"/>
          </p:nvPr>
        </p:nvSpPr>
        <p:spPr/>
        <p:txBody>
          <a:bodyPr>
            <a:normAutofit fontScale="90000"/>
          </a:bodyPr>
          <a:lstStyle/>
          <a:p>
            <a:r>
              <a:t>Types de capteurs</a:t>
            </a:r>
          </a:p>
        </p:txBody>
      </p:sp>
      <p:sp>
        <p:nvSpPr>
          <p:cNvPr id="3" name="Text Placeholder 2">
            <a:extLst>
              <a:ext uri="{FF2B5EF4-FFF2-40B4-BE49-F238E27FC236}">
                <a16:creationId xmlns:a16="http://schemas.microsoft.com/office/drawing/2014/main" id="{6FDE09D6-404C-612F-21E2-DF4D5642FB48}"/>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1904E244-E599-E621-5CAF-B74DE6DE960C}"/>
              </a:ext>
            </a:extLst>
          </p:cNvPr>
          <p:cNvSpPr>
            <a:spLocks noGrp="1"/>
          </p:cNvSpPr>
          <p:nvPr>
            <p:ph type="body" sz="quarter" idx="11"/>
          </p:nvPr>
        </p:nvSpPr>
        <p:spPr>
          <a:xfrm>
            <a:off x="720436" y="2355273"/>
            <a:ext cx="5375565" cy="3657519"/>
          </a:xfrm>
        </p:spPr>
        <p:style>
          <a:lnRef idx="2">
            <a:schemeClr val="dk1"/>
          </a:lnRef>
          <a:fillRef idx="1">
            <a:schemeClr val="lt1"/>
          </a:fillRef>
          <a:effectRef idx="0">
            <a:schemeClr val="dk1"/>
          </a:effectRef>
          <a:fontRef idx="minor">
            <a:schemeClr val="dk1"/>
          </a:fontRef>
        </p:style>
        <p:txBody>
          <a:bodyPr/>
          <a:lstStyle/>
          <a:p>
            <a:r>
              <a:rPr b="1"/>
              <a:t>Capteur passif: </a:t>
            </a:r>
            <a:r>
              <a:t>détecte l’énergie naturelle (rayonnement) </a:t>
            </a:r>
            <a:r>
              <a:rPr i="1"/>
              <a:t>émise ou reflétée </a:t>
            </a:r>
            <a:r>
              <a:t>par l’objet. </a:t>
            </a:r>
          </a:p>
          <a:p>
            <a:r>
              <a:t>La lumière du soleil réfléchie est la principale source de rayonnement mesurée par des capteurs passifs.</a:t>
            </a:r>
          </a:p>
        </p:txBody>
      </p:sp>
      <p:pic>
        <p:nvPicPr>
          <p:cNvPr id="3074" name="Picture 2">
            <a:extLst>
              <a:ext uri="{FF2B5EF4-FFF2-40B4-BE49-F238E27FC236}">
                <a16:creationId xmlns:a16="http://schemas.microsoft.com/office/drawing/2014/main" id="{C3B08522-A27B-DAD3-AE81-B56A68D020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374"/>
          <a:stretch/>
        </p:blipFill>
        <p:spPr bwMode="auto">
          <a:xfrm>
            <a:off x="838200" y="3429000"/>
            <a:ext cx="5192200" cy="2421947"/>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a:extLst>
              <a:ext uri="{FF2B5EF4-FFF2-40B4-BE49-F238E27FC236}">
                <a16:creationId xmlns:a16="http://schemas.microsoft.com/office/drawing/2014/main" id="{9354B800-EB92-01BF-04BB-76B475AA4D6A}"/>
              </a:ext>
            </a:extLst>
          </p:cNvPr>
          <p:cNvSpPr txBox="1">
            <a:spLocks/>
          </p:cNvSpPr>
          <p:nvPr/>
        </p:nvSpPr>
        <p:spPr>
          <a:xfrm>
            <a:off x="6345541" y="2355273"/>
            <a:ext cx="5375566" cy="365751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bg2">
                    <a:lumMod val="10000"/>
                  </a:schemeClr>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2">
                    <a:lumMod val="10000"/>
                  </a:schemeClr>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2">
                    <a:lumMod val="10000"/>
                  </a:schemeClr>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2">
                    <a:lumMod val="10000"/>
                  </a:schemeClr>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2">
                    <a:lumMod val="10000"/>
                  </a:schemeClr>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b="1"/>
              <a:t>Capteur actif: </a:t>
            </a:r>
            <a:r>
              <a:t>génère de l’énergie pour scanner les objets et les zones. Le capteur mesure la quantité d’énergie </a:t>
            </a:r>
            <a:r>
              <a:rPr i="1"/>
              <a:t>restituée par rapport</a:t>
            </a:r>
            <a:r>
              <a:t> à la cible </a:t>
            </a:r>
          </a:p>
          <a:p>
            <a:r>
              <a:t>par exemple, radar à perture synthétique (SAR).</a:t>
            </a:r>
          </a:p>
        </p:txBody>
      </p:sp>
      <p:pic>
        <p:nvPicPr>
          <p:cNvPr id="3076" name="Picture 4">
            <a:extLst>
              <a:ext uri="{FF2B5EF4-FFF2-40B4-BE49-F238E27FC236}">
                <a16:creationId xmlns:a16="http://schemas.microsoft.com/office/drawing/2014/main" id="{C25E6D03-CE43-1346-FBBE-4E6A507FFF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012" b="539"/>
          <a:stretch/>
        </p:blipFill>
        <p:spPr bwMode="auto">
          <a:xfrm>
            <a:off x="6465744" y="3500148"/>
            <a:ext cx="5005820" cy="2279650"/>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6B45D60A-7F46-92F1-4C10-E44E08AD72A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1845" b="27875"/>
          <a:stretch/>
        </p:blipFill>
        <p:spPr>
          <a:xfrm>
            <a:off x="2884343" y="1566475"/>
            <a:ext cx="1047750" cy="646546"/>
          </a:xfrm>
          <a:prstGeom prst="rect">
            <a:avLst/>
          </a:prstGeom>
        </p:spPr>
      </p:pic>
      <p:pic>
        <p:nvPicPr>
          <p:cNvPr id="10" name="Graphic 9">
            <a:extLst>
              <a:ext uri="{FF2B5EF4-FFF2-40B4-BE49-F238E27FC236}">
                <a16:creationId xmlns:a16="http://schemas.microsoft.com/office/drawing/2014/main" id="{C22248E7-A78E-324E-8281-1066E2B965F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28950"/>
          <a:stretch/>
        </p:blipFill>
        <p:spPr>
          <a:xfrm>
            <a:off x="8509449" y="1299414"/>
            <a:ext cx="1047750" cy="913607"/>
          </a:xfrm>
          <a:prstGeom prst="rect">
            <a:avLst/>
          </a:prstGeom>
        </p:spPr>
      </p:pic>
    </p:spTree>
    <p:extLst>
      <p:ext uri="{BB962C8B-B14F-4D97-AF65-F5344CB8AC3E}">
        <p14:creationId xmlns:p14="http://schemas.microsoft.com/office/powerpoint/2010/main" val="72792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C7A3-68F4-17C4-8A87-61A3FC269790}"/>
              </a:ext>
            </a:extLst>
          </p:cNvPr>
          <p:cNvSpPr>
            <a:spLocks noGrp="1"/>
          </p:cNvSpPr>
          <p:nvPr>
            <p:ph type="title"/>
          </p:nvPr>
        </p:nvSpPr>
        <p:spPr/>
        <p:txBody>
          <a:bodyPr/>
          <a:lstStyle/>
          <a:p>
            <a:r>
              <a:t>Le spectre électromagnétique </a:t>
            </a:r>
          </a:p>
        </p:txBody>
      </p:sp>
      <p:sp>
        <p:nvSpPr>
          <p:cNvPr id="4" name="Text Placeholder 3">
            <a:extLst>
              <a:ext uri="{FF2B5EF4-FFF2-40B4-BE49-F238E27FC236}">
                <a16:creationId xmlns:a16="http://schemas.microsoft.com/office/drawing/2014/main" id="{BE6B430E-2DD4-E94F-0905-6E50993B590A}"/>
              </a:ext>
            </a:extLst>
          </p:cNvPr>
          <p:cNvSpPr>
            <a:spLocks noGrp="1"/>
          </p:cNvSpPr>
          <p:nvPr>
            <p:ph type="body" sz="quarter" idx="10"/>
          </p:nvPr>
        </p:nvSpPr>
        <p:spPr>
          <a:xfrm>
            <a:off x="4740451" y="4270122"/>
            <a:ext cx="6654775" cy="528638"/>
          </a:xfrm>
        </p:spPr>
        <p:txBody>
          <a:bodyPr/>
          <a:lstStyle/>
          <a:p>
            <a:endParaRPr/>
          </a:p>
        </p:txBody>
      </p:sp>
      <p:sp>
        <p:nvSpPr>
          <p:cNvPr id="5" name="Text Placeholder 4">
            <a:extLst>
              <a:ext uri="{FF2B5EF4-FFF2-40B4-BE49-F238E27FC236}">
                <a16:creationId xmlns:a16="http://schemas.microsoft.com/office/drawing/2014/main" id="{C80EC1EC-B9A0-5C5D-7194-0FA5327CDD08}"/>
              </a:ext>
            </a:extLst>
          </p:cNvPr>
          <p:cNvSpPr>
            <a:spLocks noGrp="1"/>
          </p:cNvSpPr>
          <p:nvPr>
            <p:ph type="body" sz="quarter" idx="11"/>
          </p:nvPr>
        </p:nvSpPr>
        <p:spPr/>
        <p:txBody>
          <a:bodyPr/>
          <a:lstStyle/>
          <a:p>
            <a:r>
              <a:t>2</a:t>
            </a:r>
          </a:p>
        </p:txBody>
      </p:sp>
    </p:spTree>
    <p:extLst>
      <p:ext uri="{BB962C8B-B14F-4D97-AF65-F5344CB8AC3E}">
        <p14:creationId xmlns:p14="http://schemas.microsoft.com/office/powerpoint/2010/main" val="3056249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E6F719C-4EB5-93CE-D580-9B51C27E539A}"/>
              </a:ext>
            </a:extLst>
          </p:cNvPr>
          <p:cNvPicPr>
            <a:picLocks noGrp="1" noChangeAspect="1"/>
          </p:cNvPicPr>
          <p:nvPr>
            <p:ph type="pic" idx="1"/>
          </p:nvPr>
        </p:nvPicPr>
        <p:blipFill>
          <a:blip r:embed="rId3"/>
          <a:srcRect t="20040" b="20040"/>
          <a:stretch/>
        </p:blipFill>
        <p:spPr/>
      </p:pic>
    </p:spTree>
    <p:extLst>
      <p:ext uri="{BB962C8B-B14F-4D97-AF65-F5344CB8AC3E}">
        <p14:creationId xmlns:p14="http://schemas.microsoft.com/office/powerpoint/2010/main" val="30992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78073-6DEE-B766-0402-91961E54380C}"/>
              </a:ext>
            </a:extLst>
          </p:cNvPr>
          <p:cNvSpPr>
            <a:spLocks noGrp="1"/>
          </p:cNvSpPr>
          <p:nvPr>
            <p:ph type="title"/>
          </p:nvPr>
        </p:nvSpPr>
        <p:spPr/>
        <p:txBody>
          <a:bodyPr>
            <a:normAutofit fontScale="90000"/>
          </a:bodyPr>
          <a:lstStyle/>
          <a:p>
            <a:r>
              <a:t>Le spectre électromagnétique</a:t>
            </a:r>
          </a:p>
        </p:txBody>
      </p:sp>
      <p:sp>
        <p:nvSpPr>
          <p:cNvPr id="3" name="Text Placeholder 2">
            <a:extLst>
              <a:ext uri="{FF2B5EF4-FFF2-40B4-BE49-F238E27FC236}">
                <a16:creationId xmlns:a16="http://schemas.microsoft.com/office/drawing/2014/main" id="{3FF1A58F-16CD-FE69-43C5-8B35183CBEC2}"/>
              </a:ext>
            </a:extLst>
          </p:cNvPr>
          <p:cNvSpPr>
            <a:spLocks noGrp="1"/>
          </p:cNvSpPr>
          <p:nvPr>
            <p:ph type="body" sz="quarter" idx="10"/>
          </p:nvPr>
        </p:nvSpPr>
        <p:spPr/>
        <p:txBody>
          <a:bodyPr/>
          <a:lstStyle/>
          <a:p>
            <a:r>
              <a:t>La partie visible</a:t>
            </a:r>
          </a:p>
        </p:txBody>
      </p:sp>
      <p:sp>
        <p:nvSpPr>
          <p:cNvPr id="4" name="Text Placeholder 3">
            <a:extLst>
              <a:ext uri="{FF2B5EF4-FFF2-40B4-BE49-F238E27FC236}">
                <a16:creationId xmlns:a16="http://schemas.microsoft.com/office/drawing/2014/main" id="{F3849D84-1D5E-508F-7184-3539AD88B09F}"/>
              </a:ext>
            </a:extLst>
          </p:cNvPr>
          <p:cNvSpPr>
            <a:spLocks noGrp="1"/>
          </p:cNvSpPr>
          <p:nvPr>
            <p:ph type="body" sz="quarter" idx="11"/>
          </p:nvPr>
        </p:nvSpPr>
        <p:spPr/>
        <p:txBody>
          <a:bodyPr/>
          <a:lstStyle/>
          <a:p>
            <a:endParaRPr/>
          </a:p>
        </p:txBody>
      </p:sp>
      <p:pic>
        <p:nvPicPr>
          <p:cNvPr id="4098" name="Picture 2">
            <a:extLst>
              <a:ext uri="{FF2B5EF4-FFF2-40B4-BE49-F238E27FC236}">
                <a16:creationId xmlns:a16="http://schemas.microsoft.com/office/drawing/2014/main" id="{926583D7-5D8E-D2AB-9B77-48AC50885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681" y="2322101"/>
            <a:ext cx="2455416" cy="3460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937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78073-6DEE-B766-0402-91961E54380C}"/>
              </a:ext>
            </a:extLst>
          </p:cNvPr>
          <p:cNvSpPr>
            <a:spLocks noGrp="1"/>
          </p:cNvSpPr>
          <p:nvPr>
            <p:ph type="title"/>
          </p:nvPr>
        </p:nvSpPr>
        <p:spPr/>
        <p:txBody>
          <a:bodyPr>
            <a:normAutofit fontScale="90000"/>
          </a:bodyPr>
          <a:lstStyle/>
          <a:p>
            <a:r>
              <a:t>Le spectre électromagnétique</a:t>
            </a:r>
          </a:p>
        </p:txBody>
      </p:sp>
      <p:sp>
        <p:nvSpPr>
          <p:cNvPr id="3" name="Text Placeholder 2">
            <a:extLst>
              <a:ext uri="{FF2B5EF4-FFF2-40B4-BE49-F238E27FC236}">
                <a16:creationId xmlns:a16="http://schemas.microsoft.com/office/drawing/2014/main" id="{3FF1A58F-16CD-FE69-43C5-8B35183CBEC2}"/>
              </a:ext>
            </a:extLst>
          </p:cNvPr>
          <p:cNvSpPr>
            <a:spLocks noGrp="1"/>
          </p:cNvSpPr>
          <p:nvPr>
            <p:ph type="body" sz="quarter" idx="10"/>
          </p:nvPr>
        </p:nvSpPr>
        <p:spPr/>
        <p:txBody>
          <a:bodyPr>
            <a:normAutofit fontScale="62500" lnSpcReduction="20000"/>
          </a:bodyPr>
          <a:lstStyle/>
          <a:p>
            <a:r>
              <a:t>Les rayonnements électromagnétiques sont classés par longueur d’onde en rayons gamma, rayons X, ultraviolets, visibles, infrarouges, hyperfréquences et radio.</a:t>
            </a:r>
          </a:p>
        </p:txBody>
      </p:sp>
      <p:sp>
        <p:nvSpPr>
          <p:cNvPr id="8" name="TextBox 7">
            <a:extLst>
              <a:ext uri="{FF2B5EF4-FFF2-40B4-BE49-F238E27FC236}">
                <a16:creationId xmlns:a16="http://schemas.microsoft.com/office/drawing/2014/main" id="{7A365B33-4E2C-94C6-E1AC-C02AAAEE8AFE}"/>
              </a:ext>
            </a:extLst>
          </p:cNvPr>
          <p:cNvSpPr txBox="1"/>
          <p:nvPr/>
        </p:nvSpPr>
        <p:spPr>
          <a:xfrm>
            <a:off x="8273988" y="5630077"/>
            <a:ext cx="1667444" cy="369332"/>
          </a:xfrm>
          <a:prstGeom prst="rect">
            <a:avLst/>
          </a:prstGeom>
          <a:noFill/>
        </p:spPr>
        <p:txBody>
          <a:bodyPr wrap="none">
            <a:spAutoFit/>
          </a:bodyPr>
          <a:lstStyle/>
          <a:p>
            <a:r>
              <a:rPr sz="1100"/>
              <a:t>Optimus Medica,</a:t>
            </a:r>
            <a:r>
              <a:t> n.d.</a:t>
            </a:r>
          </a:p>
        </p:txBody>
      </p:sp>
      <p:sp>
        <p:nvSpPr>
          <p:cNvPr id="4" name="Text Placeholder 3">
            <a:extLst>
              <a:ext uri="{FF2B5EF4-FFF2-40B4-BE49-F238E27FC236}">
                <a16:creationId xmlns:a16="http://schemas.microsoft.com/office/drawing/2014/main" id="{F3849D84-1D5E-508F-7184-3539AD88B09F}"/>
              </a:ext>
            </a:extLst>
          </p:cNvPr>
          <p:cNvSpPr>
            <a:spLocks noGrp="1"/>
          </p:cNvSpPr>
          <p:nvPr>
            <p:ph type="body" sz="quarter" idx="11"/>
          </p:nvPr>
        </p:nvSpPr>
        <p:spPr/>
        <p:txBody>
          <a:bodyPr/>
          <a:lstStyle/>
          <a:p>
            <a:endParaRPr/>
          </a:p>
        </p:txBody>
      </p:sp>
      <p:pic>
        <p:nvPicPr>
          <p:cNvPr id="5124" name="Picture 4" descr="wavelength comparison">
            <a:extLst>
              <a:ext uri="{FF2B5EF4-FFF2-40B4-BE49-F238E27FC236}">
                <a16:creationId xmlns:a16="http://schemas.microsoft.com/office/drawing/2014/main" id="{D9673A36-DC29-340B-7598-9AF8E96F1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703" y="2494795"/>
            <a:ext cx="6270594" cy="313529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B6469B28-037E-4085-36A0-9E85CDE18A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040" y="2394212"/>
            <a:ext cx="8815526" cy="39872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6759914-C964-9717-69C1-201CEEB6DD28}"/>
              </a:ext>
            </a:extLst>
          </p:cNvPr>
          <p:cNvSpPr/>
          <p:nvPr/>
        </p:nvSpPr>
        <p:spPr>
          <a:xfrm>
            <a:off x="1540434" y="2394212"/>
            <a:ext cx="8984202" cy="259088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endParaRPr/>
          </a:p>
        </p:txBody>
      </p:sp>
      <p:sp>
        <p:nvSpPr>
          <p:cNvPr id="7" name="TextBox 6">
            <a:extLst>
              <a:ext uri="{FF2B5EF4-FFF2-40B4-BE49-F238E27FC236}">
                <a16:creationId xmlns:a16="http://schemas.microsoft.com/office/drawing/2014/main" id="{F1B5578D-EDA8-5061-4CE4-1DD0D1446E82}"/>
              </a:ext>
            </a:extLst>
          </p:cNvPr>
          <p:cNvSpPr txBox="1"/>
          <p:nvPr/>
        </p:nvSpPr>
        <p:spPr>
          <a:xfrm>
            <a:off x="9332999" y="5256556"/>
            <a:ext cx="184731" cy="369332"/>
          </a:xfrm>
          <a:prstGeom prst="rect">
            <a:avLst/>
          </a:prstGeom>
          <a:noFill/>
        </p:spPr>
        <p:txBody>
          <a:bodyPr wrap="none">
            <a:spAutoFit/>
          </a:bodyPr>
          <a:lstStyle/>
          <a:p>
            <a:endParaRPr/>
          </a:p>
        </p:txBody>
      </p:sp>
    </p:spTree>
    <p:extLst>
      <p:ext uri="{BB962C8B-B14F-4D97-AF65-F5344CB8AC3E}">
        <p14:creationId xmlns:p14="http://schemas.microsoft.com/office/powerpoint/2010/main" val="337467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0-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1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87E83-DAF2-92F3-E314-5983E5FDB3DF}"/>
              </a:ext>
            </a:extLst>
          </p:cNvPr>
          <p:cNvSpPr>
            <a:spLocks noGrp="1"/>
          </p:cNvSpPr>
          <p:nvPr>
            <p:ph type="title"/>
          </p:nvPr>
        </p:nvSpPr>
        <p:spPr/>
        <p:txBody>
          <a:bodyPr>
            <a:normAutofit fontScale="90000"/>
          </a:bodyPr>
          <a:lstStyle/>
          <a:p>
            <a:r>
              <a:t>Analogie avec les yeux</a:t>
            </a:r>
          </a:p>
        </p:txBody>
      </p:sp>
      <p:sp>
        <p:nvSpPr>
          <p:cNvPr id="3" name="Text Placeholder 2">
            <a:extLst>
              <a:ext uri="{FF2B5EF4-FFF2-40B4-BE49-F238E27FC236}">
                <a16:creationId xmlns:a16="http://schemas.microsoft.com/office/drawing/2014/main" id="{6802F64A-F1A0-9AAA-D5F6-472B54D22BB9}"/>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F6C6DF50-60CE-0ECA-D4CD-7001401EECEB}"/>
              </a:ext>
            </a:extLst>
          </p:cNvPr>
          <p:cNvSpPr>
            <a:spLocks noGrp="1"/>
          </p:cNvSpPr>
          <p:nvPr>
            <p:ph type="body" sz="quarter" idx="11"/>
          </p:nvPr>
        </p:nvSpPr>
        <p:spPr/>
        <p:txBody>
          <a:bodyPr/>
          <a:lstStyle/>
          <a:p>
            <a:endParaRPr/>
          </a:p>
        </p:txBody>
      </p:sp>
      <p:pic>
        <p:nvPicPr>
          <p:cNvPr id="6148" name="Picture 4">
            <a:extLst>
              <a:ext uri="{FF2B5EF4-FFF2-40B4-BE49-F238E27FC236}">
                <a16:creationId xmlns:a16="http://schemas.microsoft.com/office/drawing/2014/main" id="{58879154-FC3B-21CD-A103-0F81A183E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258" y="1982176"/>
            <a:ext cx="4775394" cy="367651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19354A78-8BA8-E8F6-CA1C-0E100E8BA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874" y="1691242"/>
            <a:ext cx="8765804" cy="445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66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14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87E83-DAF2-92F3-E314-5983E5FDB3DF}"/>
              </a:ext>
            </a:extLst>
          </p:cNvPr>
          <p:cNvSpPr>
            <a:spLocks noGrp="1"/>
          </p:cNvSpPr>
          <p:nvPr>
            <p:ph type="title"/>
          </p:nvPr>
        </p:nvSpPr>
        <p:spPr/>
        <p:txBody>
          <a:bodyPr>
            <a:normAutofit fontScale="90000"/>
          </a:bodyPr>
          <a:lstStyle/>
          <a:p>
            <a:r>
              <a:t>Satellite </a:t>
            </a:r>
          </a:p>
        </p:txBody>
      </p:sp>
      <p:sp>
        <p:nvSpPr>
          <p:cNvPr id="3" name="Text Placeholder 2">
            <a:extLst>
              <a:ext uri="{FF2B5EF4-FFF2-40B4-BE49-F238E27FC236}">
                <a16:creationId xmlns:a16="http://schemas.microsoft.com/office/drawing/2014/main" id="{6802F64A-F1A0-9AAA-D5F6-472B54D22BB9}"/>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F6C6DF50-60CE-0ECA-D4CD-7001401EECEB}"/>
              </a:ext>
            </a:extLst>
          </p:cNvPr>
          <p:cNvSpPr>
            <a:spLocks noGrp="1"/>
          </p:cNvSpPr>
          <p:nvPr>
            <p:ph type="body" sz="quarter" idx="11"/>
          </p:nvPr>
        </p:nvSpPr>
        <p:spPr>
          <a:xfrm>
            <a:off x="9080433" y="732902"/>
            <a:ext cx="1526251" cy="342440"/>
          </a:xfrm>
        </p:spPr>
        <p:txBody>
          <a:bodyPr>
            <a:normAutofit fontScale="85000" lnSpcReduction="10000"/>
          </a:bodyPr>
          <a:lstStyle/>
          <a:p>
            <a:r>
              <a:t>par exemple, RNI</a:t>
            </a:r>
          </a:p>
        </p:txBody>
      </p:sp>
      <p:pic>
        <p:nvPicPr>
          <p:cNvPr id="6150" name="Picture 6">
            <a:extLst>
              <a:ext uri="{FF2B5EF4-FFF2-40B4-BE49-F238E27FC236}">
                <a16:creationId xmlns:a16="http://schemas.microsoft.com/office/drawing/2014/main" id="{19354A78-8BA8-E8F6-CA1C-0E100E8BA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6346" y="1529430"/>
            <a:ext cx="9419307" cy="4791828"/>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7A55E244-B9B1-CDD5-6552-A3980A7AB4FE}"/>
              </a:ext>
            </a:extLst>
          </p:cNvPr>
          <p:cNvSpPr/>
          <p:nvPr/>
        </p:nvSpPr>
        <p:spPr>
          <a:xfrm>
            <a:off x="5093381" y="3715657"/>
            <a:ext cx="1191672" cy="160021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endParaRPr/>
          </a:p>
        </p:txBody>
      </p:sp>
      <p:cxnSp>
        <p:nvCxnSpPr>
          <p:cNvPr id="11" name="Straight Arrow Connector 10">
            <a:extLst>
              <a:ext uri="{FF2B5EF4-FFF2-40B4-BE49-F238E27FC236}">
                <a16:creationId xmlns:a16="http://schemas.microsoft.com/office/drawing/2014/main" id="{B40C5FC8-9599-9C69-7B8D-A86FE5D8301B}"/>
              </a:ext>
            </a:extLst>
          </p:cNvPr>
          <p:cNvCxnSpPr>
            <a:cxnSpLocks/>
          </p:cNvCxnSpPr>
          <p:nvPr/>
        </p:nvCxnSpPr>
        <p:spPr>
          <a:xfrm flipV="1">
            <a:off x="6205491" y="1075342"/>
            <a:ext cx="1562470" cy="2724301"/>
          </a:xfrm>
          <a:prstGeom prst="straightConnector1">
            <a:avLst/>
          </a:prstGeom>
          <a:ln w="762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descr="A satellite with a satellite screen  Description automatically generated">
            <a:extLst>
              <a:ext uri="{FF2B5EF4-FFF2-40B4-BE49-F238E27FC236}">
                <a16:creationId xmlns:a16="http://schemas.microsoft.com/office/drawing/2014/main" id="{C4F16A34-4639-8BA8-4967-6D506A643D41}"/>
              </a:ext>
            </a:extLst>
          </p:cNvPr>
          <p:cNvPicPr>
            <a:picLocks noChangeAspect="1"/>
          </p:cNvPicPr>
          <p:nvPr/>
        </p:nvPicPr>
        <p:blipFill>
          <a:blip r:embed="rId3"/>
          <a:stretch>
            <a:fillRect/>
          </a:stretch>
        </p:blipFill>
        <p:spPr>
          <a:xfrm rot="5009960">
            <a:off x="3610171" y="1491377"/>
            <a:ext cx="5349763" cy="3121431"/>
          </a:xfrm>
          <a:prstGeom prst="rect">
            <a:avLst/>
          </a:prstGeom>
        </p:spPr>
      </p:pic>
      <p:cxnSp>
        <p:nvCxnSpPr>
          <p:cNvPr id="8" name="Straight Connector 7">
            <a:extLst>
              <a:ext uri="{FF2B5EF4-FFF2-40B4-BE49-F238E27FC236}">
                <a16:creationId xmlns:a16="http://schemas.microsoft.com/office/drawing/2014/main" id="{1E55F175-A330-5848-C3B6-F0394D5C8B93}"/>
              </a:ext>
            </a:extLst>
          </p:cNvPr>
          <p:cNvCxnSpPr>
            <a:cxnSpLocks/>
          </p:cNvCxnSpPr>
          <p:nvPr/>
        </p:nvCxnSpPr>
        <p:spPr>
          <a:xfrm>
            <a:off x="3703782" y="4747491"/>
            <a:ext cx="644626" cy="0"/>
          </a:xfrm>
          <a:prstGeom prst="line">
            <a:avLst/>
          </a:prstGeom>
          <a:ln w="76200"/>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3D6C00E3-D56E-169C-B6E1-A49FE8E841AE}"/>
              </a:ext>
            </a:extLst>
          </p:cNvPr>
          <p:cNvPicPr>
            <a:picLocks noChangeAspect="1"/>
          </p:cNvPicPr>
          <p:nvPr/>
        </p:nvPicPr>
        <p:blipFill>
          <a:blip r:embed="rId4"/>
          <a:stretch>
            <a:fillRect/>
          </a:stretch>
        </p:blipFill>
        <p:spPr>
          <a:xfrm>
            <a:off x="7638532" y="204116"/>
            <a:ext cx="1400741" cy="829010"/>
          </a:xfrm>
          <a:prstGeom prst="rect">
            <a:avLst/>
          </a:prstGeom>
        </p:spPr>
      </p:pic>
      <p:sp>
        <p:nvSpPr>
          <p:cNvPr id="17" name="Rectangle 16">
            <a:extLst>
              <a:ext uri="{FF2B5EF4-FFF2-40B4-BE49-F238E27FC236}">
                <a16:creationId xmlns:a16="http://schemas.microsoft.com/office/drawing/2014/main" id="{DA8A8784-C469-A009-30C4-AEEABA57998E}"/>
              </a:ext>
            </a:extLst>
          </p:cNvPr>
          <p:cNvSpPr/>
          <p:nvPr/>
        </p:nvSpPr>
        <p:spPr>
          <a:xfrm>
            <a:off x="9348549" y="4478190"/>
            <a:ext cx="1395323" cy="3018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endParaRPr/>
          </a:p>
        </p:txBody>
      </p:sp>
    </p:spTree>
    <p:extLst>
      <p:ext uri="{BB962C8B-B14F-4D97-AF65-F5344CB8AC3E}">
        <p14:creationId xmlns:p14="http://schemas.microsoft.com/office/powerpoint/2010/main" val="245506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Effect transition="in" filter="wipe(down)">
                                      <p:cBhvr>
                                        <p:cTn id="2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C55D-8A0B-9F86-4E88-92B2D1116280}"/>
              </a:ext>
            </a:extLst>
          </p:cNvPr>
          <p:cNvSpPr>
            <a:spLocks noGrp="1"/>
          </p:cNvSpPr>
          <p:nvPr>
            <p:ph type="title"/>
          </p:nvPr>
        </p:nvSpPr>
        <p:spPr/>
        <p:txBody>
          <a:bodyPr/>
          <a:lstStyle/>
          <a:p>
            <a:r>
              <a:t>Visualisation des données collectées</a:t>
            </a:r>
          </a:p>
        </p:txBody>
      </p:sp>
      <p:sp>
        <p:nvSpPr>
          <p:cNvPr id="3" name="Text Placeholder 2">
            <a:extLst>
              <a:ext uri="{FF2B5EF4-FFF2-40B4-BE49-F238E27FC236}">
                <a16:creationId xmlns:a16="http://schemas.microsoft.com/office/drawing/2014/main" id="{13CA0EA6-871E-C73E-BD0B-490FE77962D6}"/>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2D7DE760-FC6F-53D3-3AA1-44C890EA4172}"/>
              </a:ext>
            </a:extLst>
          </p:cNvPr>
          <p:cNvSpPr>
            <a:spLocks noGrp="1"/>
          </p:cNvSpPr>
          <p:nvPr>
            <p:ph type="body" sz="quarter" idx="11"/>
          </p:nvPr>
        </p:nvSpPr>
        <p:spPr/>
        <p:txBody>
          <a:bodyPr/>
          <a:lstStyle/>
          <a:p>
            <a:r>
              <a:t>3</a:t>
            </a:r>
          </a:p>
        </p:txBody>
      </p:sp>
    </p:spTree>
    <p:extLst>
      <p:ext uri="{BB962C8B-B14F-4D97-AF65-F5344CB8AC3E}">
        <p14:creationId xmlns:p14="http://schemas.microsoft.com/office/powerpoint/2010/main" val="2617541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EF5AA-C431-06FD-75AF-6101AEC5E67F}"/>
              </a:ext>
            </a:extLst>
          </p:cNvPr>
          <p:cNvSpPr>
            <a:spLocks noGrp="1"/>
          </p:cNvSpPr>
          <p:nvPr>
            <p:ph type="title"/>
          </p:nvPr>
        </p:nvSpPr>
        <p:spPr/>
        <p:txBody>
          <a:bodyPr>
            <a:normAutofit fontScale="90000"/>
          </a:bodyPr>
          <a:lstStyle/>
          <a:p>
            <a:r>
              <a:t>Comment montrer les informations recueillies?</a:t>
            </a:r>
          </a:p>
        </p:txBody>
      </p:sp>
      <p:sp>
        <p:nvSpPr>
          <p:cNvPr id="3" name="Text Placeholder 2">
            <a:extLst>
              <a:ext uri="{FF2B5EF4-FFF2-40B4-BE49-F238E27FC236}">
                <a16:creationId xmlns:a16="http://schemas.microsoft.com/office/drawing/2014/main" id="{CBE00EB4-0629-7346-4299-31D6F3E9A2B6}"/>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343170FA-5C99-ED13-7DEA-5C657A899B50}"/>
              </a:ext>
            </a:extLst>
          </p:cNvPr>
          <p:cNvSpPr>
            <a:spLocks noGrp="1"/>
          </p:cNvSpPr>
          <p:nvPr>
            <p:ph type="body" sz="quarter" idx="11"/>
          </p:nvPr>
        </p:nvSpPr>
        <p:spPr/>
        <p:txBody>
          <a:bodyPr/>
          <a:lstStyle/>
          <a:p>
            <a:endParaRPr/>
          </a:p>
        </p:txBody>
      </p:sp>
    </p:spTree>
    <p:extLst>
      <p:ext uri="{BB962C8B-B14F-4D97-AF65-F5344CB8AC3E}">
        <p14:creationId xmlns:p14="http://schemas.microsoft.com/office/powerpoint/2010/main" val="1970030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87E83-DAF2-92F3-E314-5983E5FDB3DF}"/>
              </a:ext>
            </a:extLst>
          </p:cNvPr>
          <p:cNvSpPr>
            <a:spLocks noGrp="1"/>
          </p:cNvSpPr>
          <p:nvPr>
            <p:ph type="title"/>
          </p:nvPr>
        </p:nvSpPr>
        <p:spPr/>
        <p:txBody>
          <a:bodyPr>
            <a:normAutofit fontScale="90000"/>
          </a:bodyPr>
          <a:lstStyle/>
          <a:p>
            <a:r>
              <a:t>Satellite </a:t>
            </a:r>
          </a:p>
        </p:txBody>
      </p:sp>
      <p:sp>
        <p:nvSpPr>
          <p:cNvPr id="4" name="Text Placeholder 3">
            <a:extLst>
              <a:ext uri="{FF2B5EF4-FFF2-40B4-BE49-F238E27FC236}">
                <a16:creationId xmlns:a16="http://schemas.microsoft.com/office/drawing/2014/main" id="{F6C6DF50-60CE-0ECA-D4CD-7001401EECEB}"/>
              </a:ext>
            </a:extLst>
          </p:cNvPr>
          <p:cNvSpPr>
            <a:spLocks noGrp="1"/>
          </p:cNvSpPr>
          <p:nvPr>
            <p:ph type="body" sz="quarter" idx="11"/>
          </p:nvPr>
        </p:nvSpPr>
        <p:spPr>
          <a:xfrm>
            <a:off x="7757245" y="1025326"/>
            <a:ext cx="1526251" cy="342440"/>
          </a:xfrm>
        </p:spPr>
        <p:txBody>
          <a:bodyPr>
            <a:normAutofit fontScale="85000" lnSpcReduction="10000"/>
          </a:bodyPr>
          <a:lstStyle/>
          <a:p>
            <a:r>
              <a:t>par exemple, RNI</a:t>
            </a:r>
          </a:p>
        </p:txBody>
      </p:sp>
      <p:pic>
        <p:nvPicPr>
          <p:cNvPr id="6150" name="Picture 6">
            <a:extLst>
              <a:ext uri="{FF2B5EF4-FFF2-40B4-BE49-F238E27FC236}">
                <a16:creationId xmlns:a16="http://schemas.microsoft.com/office/drawing/2014/main" id="{19354A78-8BA8-E8F6-CA1C-0E100E8BA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6346" y="1529430"/>
            <a:ext cx="9419307" cy="4791828"/>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7A55E244-B9B1-CDD5-6552-A3980A7AB4FE}"/>
              </a:ext>
            </a:extLst>
          </p:cNvPr>
          <p:cNvSpPr/>
          <p:nvPr/>
        </p:nvSpPr>
        <p:spPr>
          <a:xfrm>
            <a:off x="5093381" y="3715657"/>
            <a:ext cx="1191672" cy="160021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endParaRPr/>
          </a:p>
        </p:txBody>
      </p:sp>
      <p:cxnSp>
        <p:nvCxnSpPr>
          <p:cNvPr id="11" name="Straight Arrow Connector 10">
            <a:extLst>
              <a:ext uri="{FF2B5EF4-FFF2-40B4-BE49-F238E27FC236}">
                <a16:creationId xmlns:a16="http://schemas.microsoft.com/office/drawing/2014/main" id="{B40C5FC8-9599-9C69-7B8D-A86FE5D8301B}"/>
              </a:ext>
            </a:extLst>
          </p:cNvPr>
          <p:cNvCxnSpPr>
            <a:cxnSpLocks/>
          </p:cNvCxnSpPr>
          <p:nvPr/>
        </p:nvCxnSpPr>
        <p:spPr>
          <a:xfrm flipV="1">
            <a:off x="6205491" y="1075342"/>
            <a:ext cx="1562470" cy="2724301"/>
          </a:xfrm>
          <a:prstGeom prst="straightConnector1">
            <a:avLst/>
          </a:prstGeom>
          <a:ln w="762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descr="A satellite with a satellite screen  Description automatically generated">
            <a:extLst>
              <a:ext uri="{FF2B5EF4-FFF2-40B4-BE49-F238E27FC236}">
                <a16:creationId xmlns:a16="http://schemas.microsoft.com/office/drawing/2014/main" id="{C4F16A34-4639-8BA8-4967-6D506A643D41}"/>
              </a:ext>
            </a:extLst>
          </p:cNvPr>
          <p:cNvPicPr>
            <a:picLocks noChangeAspect="1"/>
          </p:cNvPicPr>
          <p:nvPr/>
        </p:nvPicPr>
        <p:blipFill>
          <a:blip r:embed="rId3"/>
          <a:stretch>
            <a:fillRect/>
          </a:stretch>
        </p:blipFill>
        <p:spPr>
          <a:xfrm rot="5009960">
            <a:off x="3610171" y="1491377"/>
            <a:ext cx="5349763" cy="3121431"/>
          </a:xfrm>
          <a:prstGeom prst="rect">
            <a:avLst/>
          </a:prstGeom>
        </p:spPr>
      </p:pic>
      <p:cxnSp>
        <p:nvCxnSpPr>
          <p:cNvPr id="8" name="Straight Connector 7">
            <a:extLst>
              <a:ext uri="{FF2B5EF4-FFF2-40B4-BE49-F238E27FC236}">
                <a16:creationId xmlns:a16="http://schemas.microsoft.com/office/drawing/2014/main" id="{1E55F175-A330-5848-C3B6-F0394D5C8B93}"/>
              </a:ext>
            </a:extLst>
          </p:cNvPr>
          <p:cNvCxnSpPr>
            <a:cxnSpLocks/>
          </p:cNvCxnSpPr>
          <p:nvPr/>
        </p:nvCxnSpPr>
        <p:spPr>
          <a:xfrm>
            <a:off x="3703782" y="4747491"/>
            <a:ext cx="644626" cy="0"/>
          </a:xfrm>
          <a:prstGeom prst="line">
            <a:avLst/>
          </a:prstGeom>
          <a:ln w="76200"/>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3D6C00E3-D56E-169C-B6E1-A49FE8E841AE}"/>
              </a:ext>
            </a:extLst>
          </p:cNvPr>
          <p:cNvPicPr>
            <a:picLocks noChangeAspect="1"/>
          </p:cNvPicPr>
          <p:nvPr/>
        </p:nvPicPr>
        <p:blipFill>
          <a:blip r:embed="rId4"/>
          <a:stretch>
            <a:fillRect/>
          </a:stretch>
        </p:blipFill>
        <p:spPr>
          <a:xfrm>
            <a:off x="7638532" y="204116"/>
            <a:ext cx="1400741" cy="829010"/>
          </a:xfrm>
          <a:prstGeom prst="rect">
            <a:avLst/>
          </a:prstGeom>
        </p:spPr>
      </p:pic>
      <p:sp>
        <p:nvSpPr>
          <p:cNvPr id="12" name="Rectangle 11">
            <a:extLst>
              <a:ext uri="{FF2B5EF4-FFF2-40B4-BE49-F238E27FC236}">
                <a16:creationId xmlns:a16="http://schemas.microsoft.com/office/drawing/2014/main" id="{80B2A898-96EE-1B91-A636-0DB096A7E2AE}"/>
              </a:ext>
            </a:extLst>
          </p:cNvPr>
          <p:cNvSpPr/>
          <p:nvPr/>
        </p:nvSpPr>
        <p:spPr>
          <a:xfrm>
            <a:off x="9348549" y="4478190"/>
            <a:ext cx="1395323" cy="3018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endParaRPr/>
          </a:p>
        </p:txBody>
      </p:sp>
      <p:sp>
        <p:nvSpPr>
          <p:cNvPr id="7" name="Frame 6">
            <a:extLst>
              <a:ext uri="{FF2B5EF4-FFF2-40B4-BE49-F238E27FC236}">
                <a16:creationId xmlns:a16="http://schemas.microsoft.com/office/drawing/2014/main" id="{F2E1439C-E770-C55D-E334-AA70AB9CA774}"/>
              </a:ext>
            </a:extLst>
          </p:cNvPr>
          <p:cNvSpPr/>
          <p:nvPr/>
        </p:nvSpPr>
        <p:spPr>
          <a:xfrm>
            <a:off x="7150083" y="-124288"/>
            <a:ext cx="2377637" cy="6764575"/>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endParaRPr b="1" u="sng">
              <a:solidFill>
                <a:schemeClr val="tx1"/>
              </a:solidFill>
            </a:endParaRPr>
          </a:p>
        </p:txBody>
      </p:sp>
      <p:sp>
        <p:nvSpPr>
          <p:cNvPr id="9" name="TextBox 8">
            <a:extLst>
              <a:ext uri="{FF2B5EF4-FFF2-40B4-BE49-F238E27FC236}">
                <a16:creationId xmlns:a16="http://schemas.microsoft.com/office/drawing/2014/main" id="{8F1C0D76-91BF-33F8-6030-6F596CB3DA80}"/>
              </a:ext>
            </a:extLst>
          </p:cNvPr>
          <p:cNvSpPr txBox="1"/>
          <p:nvPr/>
        </p:nvSpPr>
        <p:spPr>
          <a:xfrm>
            <a:off x="10031772" y="1691094"/>
            <a:ext cx="990977" cy="369332"/>
          </a:xfrm>
          <a:prstGeom prst="rect">
            <a:avLst/>
          </a:prstGeom>
          <a:noFill/>
        </p:spPr>
        <p:txBody>
          <a:bodyPr wrap="none">
            <a:spAutoFit/>
          </a:bodyPr>
          <a:lstStyle/>
          <a:p>
            <a:pPr>
              <a:defRPr b="1" u="sng">
                <a:solidFill>
                  <a:schemeClr val="tx1"/>
                </a:solidFill>
              </a:defRPr>
            </a:pPr>
            <a:r>
              <a:t>BANDES</a:t>
            </a:r>
          </a:p>
        </p:txBody>
      </p:sp>
      <p:sp>
        <p:nvSpPr>
          <p:cNvPr id="10" name="Arrow: Left 9">
            <a:extLst>
              <a:ext uri="{FF2B5EF4-FFF2-40B4-BE49-F238E27FC236}">
                <a16:creationId xmlns:a16="http://schemas.microsoft.com/office/drawing/2014/main" id="{661DC021-2EC0-DED2-EADF-ACE99B88A159}"/>
              </a:ext>
            </a:extLst>
          </p:cNvPr>
          <p:cNvSpPr/>
          <p:nvPr/>
        </p:nvSpPr>
        <p:spPr>
          <a:xfrm rot="10800000">
            <a:off x="9523198" y="1691094"/>
            <a:ext cx="508574" cy="36089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endParaRPr/>
          </a:p>
        </p:txBody>
      </p:sp>
    </p:spTree>
    <p:extLst>
      <p:ext uri="{BB962C8B-B14F-4D97-AF65-F5344CB8AC3E}">
        <p14:creationId xmlns:p14="http://schemas.microsoft.com/office/powerpoint/2010/main" val="400958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47774B0-3300-2D3F-F32C-9D556329DCAE}"/>
              </a:ext>
            </a:extLst>
          </p:cNvPr>
          <p:cNvSpPr>
            <a:spLocks noGrp="1"/>
          </p:cNvSpPr>
          <p:nvPr>
            <p:ph type="title"/>
          </p:nvPr>
        </p:nvSpPr>
        <p:spPr/>
        <p:txBody>
          <a:bodyPr/>
          <a:lstStyle/>
          <a:p>
            <a:r>
              <a:t>Table des matières</a:t>
            </a:r>
          </a:p>
        </p:txBody>
      </p:sp>
      <p:sp>
        <p:nvSpPr>
          <p:cNvPr id="9" name="Text Placeholder 8">
            <a:extLst>
              <a:ext uri="{FF2B5EF4-FFF2-40B4-BE49-F238E27FC236}">
                <a16:creationId xmlns:a16="http://schemas.microsoft.com/office/drawing/2014/main" id="{3BC3D015-F497-E465-EC28-DFB2949E3D36}"/>
              </a:ext>
            </a:extLst>
          </p:cNvPr>
          <p:cNvSpPr>
            <a:spLocks noGrp="1"/>
          </p:cNvSpPr>
          <p:nvPr>
            <p:ph type="body" sz="quarter" idx="10"/>
          </p:nvPr>
        </p:nvSpPr>
        <p:spPr>
          <a:xfrm>
            <a:off x="2417321" y="1713915"/>
            <a:ext cx="6129149" cy="4170800"/>
          </a:xfrm>
        </p:spPr>
        <p:txBody>
          <a:bodyPr>
            <a:normAutofit/>
          </a:bodyPr>
          <a:lstStyle/>
          <a:p>
            <a:pPr marL="457200" indent="-457200">
              <a:buAutoNum type="arabicPeriod"/>
            </a:pPr>
            <a:r>
              <a:t>Télédétection</a:t>
            </a:r>
          </a:p>
          <a:p>
            <a:pPr marL="457200" indent="-457200">
              <a:buAutoNum type="arabicPeriod"/>
            </a:pPr>
            <a:r>
              <a:t>Le spectre électromagnétique</a:t>
            </a:r>
          </a:p>
          <a:p>
            <a:pPr marL="457200" indent="-457200">
              <a:buAutoNum type="arabicPeriod"/>
            </a:pPr>
            <a:r>
              <a:t>Visualisation des données collectées</a:t>
            </a:r>
          </a:p>
          <a:p>
            <a:pPr marL="457200" indent="-457200">
              <a:buAutoNum type="arabicPeriod"/>
            </a:pPr>
            <a:r>
              <a:t>Signature spectrale</a:t>
            </a:r>
          </a:p>
          <a:p>
            <a:pPr marL="457200" indent="-457200">
              <a:buAutoNum type="arabicPeriod"/>
            </a:pPr>
            <a:r>
              <a:t>Propriétés de l’image</a:t>
            </a:r>
          </a:p>
          <a:p>
            <a:pPr marL="457200" indent="-457200">
              <a:buAutoNum type="arabicPeriod"/>
            </a:pPr>
            <a:r>
              <a:t>Sources de données satellitaires</a:t>
            </a:r>
          </a:p>
          <a:p>
            <a:pPr marL="457200" indent="-457200">
              <a:buAutoNum type="arabicPeriod"/>
            </a:pPr>
            <a:r>
              <a:t>Explorer</a:t>
            </a:r>
          </a:p>
        </p:txBody>
      </p:sp>
    </p:spTree>
    <p:extLst>
      <p:ext uri="{BB962C8B-B14F-4D97-AF65-F5344CB8AC3E}">
        <p14:creationId xmlns:p14="http://schemas.microsoft.com/office/powerpoint/2010/main" val="3017072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D7B5C-C7B7-80C1-C811-330689073661}"/>
              </a:ext>
            </a:extLst>
          </p:cNvPr>
          <p:cNvSpPr>
            <a:spLocks noGrp="1"/>
          </p:cNvSpPr>
          <p:nvPr>
            <p:ph type="title"/>
          </p:nvPr>
        </p:nvSpPr>
        <p:spPr/>
        <p:txBody>
          <a:bodyPr>
            <a:normAutofit fontScale="90000"/>
          </a:bodyPr>
          <a:lstStyle/>
          <a:p>
            <a:r>
              <a:t>Couleurs primaires: RVB</a:t>
            </a:r>
          </a:p>
        </p:txBody>
      </p:sp>
      <p:sp>
        <p:nvSpPr>
          <p:cNvPr id="3" name="Text Placeholder 2">
            <a:extLst>
              <a:ext uri="{FF2B5EF4-FFF2-40B4-BE49-F238E27FC236}">
                <a16:creationId xmlns:a16="http://schemas.microsoft.com/office/drawing/2014/main" id="{5FA66684-81FF-EBC5-D4D5-921DFB6CBF54}"/>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A685A6B3-851C-3A48-657B-4FB7B1853313}"/>
              </a:ext>
            </a:extLst>
          </p:cNvPr>
          <p:cNvSpPr>
            <a:spLocks noGrp="1"/>
          </p:cNvSpPr>
          <p:nvPr>
            <p:ph type="body" sz="quarter" idx="11"/>
          </p:nvPr>
        </p:nvSpPr>
        <p:spPr/>
        <p:txBody>
          <a:bodyPr/>
          <a:lstStyle/>
          <a:p>
            <a:endParaRPr/>
          </a:p>
        </p:txBody>
      </p:sp>
      <p:pic>
        <p:nvPicPr>
          <p:cNvPr id="7172" name="Picture 4">
            <a:extLst>
              <a:ext uri="{FF2B5EF4-FFF2-40B4-BE49-F238E27FC236}">
                <a16:creationId xmlns:a16="http://schemas.microsoft.com/office/drawing/2014/main" id="{5CB4CD6D-08ED-9077-CBC8-99F3CFD2C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02" y="1529430"/>
            <a:ext cx="4373418" cy="43734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3C164B6E-0034-470D-566E-E9DB2D78B0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169"/>
          <a:stretch/>
        </p:blipFill>
        <p:spPr bwMode="auto">
          <a:xfrm>
            <a:off x="5392860" y="1220964"/>
            <a:ext cx="3375043" cy="47918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9FBDCE2-AC92-DD01-15A5-1B91FDFEA70D}"/>
              </a:ext>
            </a:extLst>
          </p:cNvPr>
          <p:cNvSpPr/>
          <p:nvPr/>
        </p:nvSpPr>
        <p:spPr>
          <a:xfrm>
            <a:off x="7205712" y="4173390"/>
            <a:ext cx="1562191" cy="3018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endParaRPr/>
          </a:p>
        </p:txBody>
      </p:sp>
      <p:sp>
        <p:nvSpPr>
          <p:cNvPr id="7" name="TextBox 6">
            <a:extLst>
              <a:ext uri="{FF2B5EF4-FFF2-40B4-BE49-F238E27FC236}">
                <a16:creationId xmlns:a16="http://schemas.microsoft.com/office/drawing/2014/main" id="{A2E16CAB-EDC7-95A5-9647-E6865771C13E}"/>
              </a:ext>
            </a:extLst>
          </p:cNvPr>
          <p:cNvSpPr txBox="1"/>
          <p:nvPr/>
        </p:nvSpPr>
        <p:spPr>
          <a:xfrm>
            <a:off x="6317673" y="1357464"/>
            <a:ext cx="359394" cy="369332"/>
          </a:xfrm>
          <a:prstGeom prst="rect">
            <a:avLst/>
          </a:prstGeom>
          <a:noFill/>
        </p:spPr>
        <p:txBody>
          <a:bodyPr wrap="none">
            <a:spAutoFit/>
          </a:bodyPr>
          <a:lstStyle/>
          <a:p>
            <a:r>
              <a:t>%</a:t>
            </a:r>
          </a:p>
        </p:txBody>
      </p:sp>
      <p:sp>
        <p:nvSpPr>
          <p:cNvPr id="8" name="TextBox 7">
            <a:extLst>
              <a:ext uri="{FF2B5EF4-FFF2-40B4-BE49-F238E27FC236}">
                <a16:creationId xmlns:a16="http://schemas.microsoft.com/office/drawing/2014/main" id="{124D4934-9ED9-3325-4C2B-2852CCC49B5F}"/>
              </a:ext>
            </a:extLst>
          </p:cNvPr>
          <p:cNvSpPr txBox="1"/>
          <p:nvPr/>
        </p:nvSpPr>
        <p:spPr>
          <a:xfrm>
            <a:off x="6497370" y="3050917"/>
            <a:ext cx="359394" cy="369332"/>
          </a:xfrm>
          <a:prstGeom prst="rect">
            <a:avLst/>
          </a:prstGeom>
          <a:noFill/>
        </p:spPr>
        <p:txBody>
          <a:bodyPr wrap="none">
            <a:spAutoFit/>
          </a:bodyPr>
          <a:lstStyle/>
          <a:p>
            <a:r>
              <a:t>%</a:t>
            </a:r>
          </a:p>
        </p:txBody>
      </p:sp>
      <p:sp>
        <p:nvSpPr>
          <p:cNvPr id="9" name="TextBox 8">
            <a:extLst>
              <a:ext uri="{FF2B5EF4-FFF2-40B4-BE49-F238E27FC236}">
                <a16:creationId xmlns:a16="http://schemas.microsoft.com/office/drawing/2014/main" id="{20F2AC6E-5EAE-4088-5C3D-FFF2F78B0A71}"/>
              </a:ext>
            </a:extLst>
          </p:cNvPr>
          <p:cNvSpPr txBox="1"/>
          <p:nvPr/>
        </p:nvSpPr>
        <p:spPr>
          <a:xfrm>
            <a:off x="6476471" y="4761064"/>
            <a:ext cx="359394" cy="369332"/>
          </a:xfrm>
          <a:prstGeom prst="rect">
            <a:avLst/>
          </a:prstGeom>
          <a:noFill/>
        </p:spPr>
        <p:txBody>
          <a:bodyPr wrap="none">
            <a:spAutoFit/>
          </a:bodyPr>
          <a:lstStyle/>
          <a:p>
            <a:r>
              <a:t>%</a:t>
            </a:r>
          </a:p>
        </p:txBody>
      </p:sp>
    </p:spTree>
    <p:extLst>
      <p:ext uri="{BB962C8B-B14F-4D97-AF65-F5344CB8AC3E}">
        <p14:creationId xmlns:p14="http://schemas.microsoft.com/office/powerpoint/2010/main" val="166094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n aerial view of a stadium  Description automatically generated">
            <a:extLst>
              <a:ext uri="{FF2B5EF4-FFF2-40B4-BE49-F238E27FC236}">
                <a16:creationId xmlns:a16="http://schemas.microsoft.com/office/drawing/2014/main" id="{3DA4FD8A-2D6B-4404-61E4-94EB8A2128CF}"/>
              </a:ext>
            </a:extLst>
          </p:cNvPr>
          <p:cNvPicPr>
            <a:picLocks noChangeAspect="1"/>
          </p:cNvPicPr>
          <p:nvPr/>
        </p:nvPicPr>
        <p:blipFill>
          <a:blip r:embed="rId2"/>
          <a:stretch>
            <a:fillRect/>
          </a:stretch>
        </p:blipFill>
        <p:spPr>
          <a:xfrm>
            <a:off x="2000076" y="1277417"/>
            <a:ext cx="8264644" cy="5403806"/>
          </a:xfrm>
          <a:prstGeom prst="rect">
            <a:avLst/>
          </a:prstGeom>
        </p:spPr>
      </p:pic>
      <p:sp>
        <p:nvSpPr>
          <p:cNvPr id="3" name="Text Placeholder 2">
            <a:extLst>
              <a:ext uri="{FF2B5EF4-FFF2-40B4-BE49-F238E27FC236}">
                <a16:creationId xmlns:a16="http://schemas.microsoft.com/office/drawing/2014/main" id="{FD960468-5A92-23E0-4413-A19F20A41B49}"/>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2626D153-A9A8-4C27-8394-69FCD2A74ACB}"/>
              </a:ext>
            </a:extLst>
          </p:cNvPr>
          <p:cNvSpPr>
            <a:spLocks noGrp="1"/>
          </p:cNvSpPr>
          <p:nvPr>
            <p:ph type="body" sz="quarter" idx="11"/>
          </p:nvPr>
        </p:nvSpPr>
        <p:spPr/>
        <p:txBody>
          <a:bodyPr/>
          <a:lstStyle/>
          <a:p>
            <a:endParaRPr/>
          </a:p>
        </p:txBody>
      </p:sp>
      <p:sp>
        <p:nvSpPr>
          <p:cNvPr id="11" name="Rectangle 10">
            <a:extLst>
              <a:ext uri="{FF2B5EF4-FFF2-40B4-BE49-F238E27FC236}">
                <a16:creationId xmlns:a16="http://schemas.microsoft.com/office/drawing/2014/main" id="{3D751F76-1CD8-03F6-3AF2-F543BAFAC8D9}"/>
              </a:ext>
            </a:extLst>
          </p:cNvPr>
          <p:cNvSpPr/>
          <p:nvPr/>
        </p:nvSpPr>
        <p:spPr>
          <a:xfrm>
            <a:off x="7429054" y="1187319"/>
            <a:ext cx="2835666" cy="21470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endParaRPr/>
          </a:p>
        </p:txBody>
      </p:sp>
      <p:sp>
        <p:nvSpPr>
          <p:cNvPr id="2" name="Title 1">
            <a:extLst>
              <a:ext uri="{FF2B5EF4-FFF2-40B4-BE49-F238E27FC236}">
                <a16:creationId xmlns:a16="http://schemas.microsoft.com/office/drawing/2014/main" id="{A4947B9C-E1E6-6405-C6CC-8424F5DF701E}"/>
              </a:ext>
            </a:extLst>
          </p:cNvPr>
          <p:cNvSpPr>
            <a:spLocks noGrp="1"/>
          </p:cNvSpPr>
          <p:nvPr>
            <p:ph type="title"/>
          </p:nvPr>
        </p:nvSpPr>
        <p:spPr/>
        <p:txBody>
          <a:bodyPr>
            <a:normAutofit fontScale="90000"/>
          </a:bodyPr>
          <a:lstStyle/>
          <a:p>
            <a:r>
              <a:t>Couleurs vraies: composite couleur vraie </a:t>
            </a:r>
          </a:p>
        </p:txBody>
      </p:sp>
    </p:spTree>
    <p:extLst>
      <p:ext uri="{BB962C8B-B14F-4D97-AF65-F5344CB8AC3E}">
        <p14:creationId xmlns:p14="http://schemas.microsoft.com/office/powerpoint/2010/main" val="137963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0FBF-7A5A-AE6B-F4EC-FA9FE9B0EF35}"/>
              </a:ext>
            </a:extLst>
          </p:cNvPr>
          <p:cNvSpPr>
            <a:spLocks noGrp="1"/>
          </p:cNvSpPr>
          <p:nvPr>
            <p:ph type="title"/>
          </p:nvPr>
        </p:nvSpPr>
        <p:spPr/>
        <p:txBody>
          <a:bodyPr>
            <a:normAutofit fontScale="90000"/>
          </a:bodyPr>
          <a:lstStyle/>
          <a:p>
            <a:r>
              <a:t>Représentant d’autres bandes</a:t>
            </a:r>
          </a:p>
        </p:txBody>
      </p:sp>
      <p:sp>
        <p:nvSpPr>
          <p:cNvPr id="3" name="Text Placeholder 2">
            <a:extLst>
              <a:ext uri="{FF2B5EF4-FFF2-40B4-BE49-F238E27FC236}">
                <a16:creationId xmlns:a16="http://schemas.microsoft.com/office/drawing/2014/main" id="{23144BD7-FA5C-1B15-0015-5B81C1BEB948}"/>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AD109AC5-F7D2-FF8D-4848-59AB0B3BECB4}"/>
              </a:ext>
            </a:extLst>
          </p:cNvPr>
          <p:cNvSpPr>
            <a:spLocks noGrp="1"/>
          </p:cNvSpPr>
          <p:nvPr>
            <p:ph type="body" sz="quarter" idx="11"/>
          </p:nvPr>
        </p:nvSpPr>
        <p:spPr/>
        <p:txBody>
          <a:bodyPr/>
          <a:lstStyle/>
          <a:p>
            <a:endParaRPr/>
          </a:p>
        </p:txBody>
      </p:sp>
      <p:pic>
        <p:nvPicPr>
          <p:cNvPr id="8194" name="Picture 2" descr="wavelength comparison">
            <a:extLst>
              <a:ext uri="{FF2B5EF4-FFF2-40B4-BE49-F238E27FC236}">
                <a16:creationId xmlns:a16="http://schemas.microsoft.com/office/drawing/2014/main" id="{98A76160-C08E-2BDC-63AA-45C871C68D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803"/>
          <a:stretch/>
        </p:blipFill>
        <p:spPr bwMode="auto">
          <a:xfrm>
            <a:off x="512955" y="1800892"/>
            <a:ext cx="11039160" cy="2881051"/>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3201B102-9A77-FE18-2C4B-54A687A5508B}"/>
              </a:ext>
            </a:extLst>
          </p:cNvPr>
          <p:cNvSpPr/>
          <p:nvPr/>
        </p:nvSpPr>
        <p:spPr>
          <a:xfrm>
            <a:off x="5735780" y="1788192"/>
            <a:ext cx="988293" cy="2881051"/>
          </a:xfrm>
          <a:prstGeom prst="frame">
            <a:avLst/>
          </a:prstGeom>
        </p:spPr>
        <p:style>
          <a:lnRef idx="2">
            <a:schemeClr val="accent3">
              <a:shade val="15000"/>
            </a:schemeClr>
          </a:lnRef>
          <a:fillRef idx="1">
            <a:schemeClr val="accent3"/>
          </a:fillRef>
          <a:effectRef idx="0">
            <a:schemeClr val="accent3"/>
          </a:effectRef>
          <a:fontRef idx="minor">
            <a:schemeClr val="lt1"/>
          </a:fontRef>
        </p:style>
        <p:txBody>
          <a:bodyPr anchor="ctr"/>
          <a:lstStyle/>
          <a:p>
            <a:pPr algn="ctr"/>
            <a:endParaRPr>
              <a:solidFill>
                <a:schemeClr val="tx1"/>
              </a:solidFill>
            </a:endParaRPr>
          </a:p>
        </p:txBody>
      </p:sp>
      <p:sp>
        <p:nvSpPr>
          <p:cNvPr id="7" name="Oval 6">
            <a:extLst>
              <a:ext uri="{FF2B5EF4-FFF2-40B4-BE49-F238E27FC236}">
                <a16:creationId xmlns:a16="http://schemas.microsoft.com/office/drawing/2014/main" id="{1AF657B1-1D9E-8D65-1C37-2D04C99D0631}"/>
              </a:ext>
            </a:extLst>
          </p:cNvPr>
          <p:cNvSpPr>
            <a:spLocks noChangeAspect="1"/>
          </p:cNvSpPr>
          <p:nvPr/>
        </p:nvSpPr>
        <p:spPr>
          <a:xfrm>
            <a:off x="5959926" y="4689958"/>
            <a:ext cx="540000" cy="540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endParaRPr/>
          </a:p>
        </p:txBody>
      </p:sp>
      <p:sp>
        <p:nvSpPr>
          <p:cNvPr id="8" name="Oval 7">
            <a:extLst>
              <a:ext uri="{FF2B5EF4-FFF2-40B4-BE49-F238E27FC236}">
                <a16:creationId xmlns:a16="http://schemas.microsoft.com/office/drawing/2014/main" id="{A5959C7F-E532-8466-0F78-EE07F0402B2E}"/>
              </a:ext>
            </a:extLst>
          </p:cNvPr>
          <p:cNvSpPr>
            <a:spLocks noChangeAspect="1"/>
          </p:cNvSpPr>
          <p:nvPr/>
        </p:nvSpPr>
        <p:spPr>
          <a:xfrm>
            <a:off x="5959926" y="5232134"/>
            <a:ext cx="540000" cy="540000"/>
          </a:xfrm>
          <a:prstGeom prst="ellipse">
            <a:avLst/>
          </a:prstGeom>
          <a:solidFill>
            <a:srgbClr val="00FF0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endParaRPr/>
          </a:p>
        </p:txBody>
      </p:sp>
      <p:sp>
        <p:nvSpPr>
          <p:cNvPr id="9" name="Oval 8">
            <a:extLst>
              <a:ext uri="{FF2B5EF4-FFF2-40B4-BE49-F238E27FC236}">
                <a16:creationId xmlns:a16="http://schemas.microsoft.com/office/drawing/2014/main" id="{419F7AC2-D70E-C5D3-6BC6-63C499440499}"/>
              </a:ext>
            </a:extLst>
          </p:cNvPr>
          <p:cNvSpPr>
            <a:spLocks noChangeAspect="1"/>
          </p:cNvSpPr>
          <p:nvPr/>
        </p:nvSpPr>
        <p:spPr>
          <a:xfrm>
            <a:off x="5959926" y="5772134"/>
            <a:ext cx="540000" cy="540000"/>
          </a:xfrm>
          <a:prstGeom prst="ellipse">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endParaRPr/>
          </a:p>
        </p:txBody>
      </p:sp>
      <p:pic>
        <p:nvPicPr>
          <p:cNvPr id="10" name="Picture 6">
            <a:extLst>
              <a:ext uri="{FF2B5EF4-FFF2-40B4-BE49-F238E27FC236}">
                <a16:creationId xmlns:a16="http://schemas.microsoft.com/office/drawing/2014/main" id="{BAE2A1BD-A123-8D96-E5DD-9D54B240E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169" r="19149"/>
          <a:stretch/>
        </p:blipFill>
        <p:spPr bwMode="auto">
          <a:xfrm>
            <a:off x="5931714" y="1950724"/>
            <a:ext cx="657230" cy="2004210"/>
          </a:xfrm>
          <a:prstGeom prst="rect">
            <a:avLst/>
          </a:prstGeom>
          <a:noFill/>
          <a:extLst>
            <a:ext uri="{909E8E84-426E-40DD-AFC4-6F175D3DCCD1}">
              <a14:hiddenFill xmlns:a14="http://schemas.microsoft.com/office/drawing/2010/main">
                <a:solidFill>
                  <a:srgbClr val="FFFFFF"/>
                </a:solidFill>
              </a14:hiddenFill>
            </a:ext>
          </a:extLst>
        </p:spPr>
      </p:pic>
      <p:sp>
        <p:nvSpPr>
          <p:cNvPr id="11" name="Frame 10">
            <a:extLst>
              <a:ext uri="{FF2B5EF4-FFF2-40B4-BE49-F238E27FC236}">
                <a16:creationId xmlns:a16="http://schemas.microsoft.com/office/drawing/2014/main" id="{11C73FB4-E116-476A-95BF-DDA91ECF4E38}"/>
              </a:ext>
            </a:extLst>
          </p:cNvPr>
          <p:cNvSpPr/>
          <p:nvPr/>
        </p:nvSpPr>
        <p:spPr>
          <a:xfrm>
            <a:off x="4137891" y="1788192"/>
            <a:ext cx="1597889" cy="2881051"/>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endParaRPr>
              <a:solidFill>
                <a:schemeClr val="tx1"/>
              </a:solidFill>
            </a:endParaRPr>
          </a:p>
        </p:txBody>
      </p:sp>
      <p:sp>
        <p:nvSpPr>
          <p:cNvPr id="12" name="Multiplication Sign 11">
            <a:extLst>
              <a:ext uri="{FF2B5EF4-FFF2-40B4-BE49-F238E27FC236}">
                <a16:creationId xmlns:a16="http://schemas.microsoft.com/office/drawing/2014/main" id="{3A34CAAF-78E1-36B0-D3C0-133C14F7DA50}"/>
              </a:ext>
            </a:extLst>
          </p:cNvPr>
          <p:cNvSpPr/>
          <p:nvPr/>
        </p:nvSpPr>
        <p:spPr>
          <a:xfrm>
            <a:off x="5814510" y="1812754"/>
            <a:ext cx="852219" cy="774597"/>
          </a:xfrm>
          <a:prstGeom prst="mathMultiply">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endParaRPr/>
          </a:p>
        </p:txBody>
      </p:sp>
      <p:sp>
        <p:nvSpPr>
          <p:cNvPr id="6" name="TextBox 5">
            <a:extLst>
              <a:ext uri="{FF2B5EF4-FFF2-40B4-BE49-F238E27FC236}">
                <a16:creationId xmlns:a16="http://schemas.microsoft.com/office/drawing/2014/main" id="{D5BE4AAC-5C29-3609-3A39-B9F542E1113A}"/>
              </a:ext>
            </a:extLst>
          </p:cNvPr>
          <p:cNvSpPr txBox="1"/>
          <p:nvPr/>
        </p:nvSpPr>
        <p:spPr>
          <a:xfrm>
            <a:off x="9884671" y="4636835"/>
            <a:ext cx="1667444" cy="369332"/>
          </a:xfrm>
          <a:prstGeom prst="rect">
            <a:avLst/>
          </a:prstGeom>
          <a:noFill/>
        </p:spPr>
        <p:txBody>
          <a:bodyPr wrap="none">
            <a:spAutoFit/>
          </a:bodyPr>
          <a:lstStyle/>
          <a:p>
            <a:r>
              <a:rPr sz="1100"/>
              <a:t>Optimus Medica,</a:t>
            </a:r>
            <a:r>
              <a:t> n.d.</a:t>
            </a:r>
          </a:p>
        </p:txBody>
      </p:sp>
    </p:spTree>
    <p:extLst>
      <p:ext uri="{BB962C8B-B14F-4D97-AF65-F5344CB8AC3E}">
        <p14:creationId xmlns:p14="http://schemas.microsoft.com/office/powerpoint/2010/main" val="4956671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1)">
                                          <p:cBhvr>
                                            <p:cTn id="14" dur="2000"/>
                                            <p:tgtEl>
                                              <p:spTgt spid="8"/>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fill="hold" grpId="1" nodeType="clickEffect" p14:presetBounceEnd="49000">
                                      <p:stCondLst>
                                        <p:cond delay="0"/>
                                      </p:stCondLst>
                                      <p:childTnLst>
                                        <p:animMotion origin="layout" path="M 2.5E-6 1.85185E-6 L -0.10716 -0.00093 " pathEditMode="relative" rAng="0" ptsTypes="AA" p14:bounceEnd="49000">
                                          <p:cBhvr>
                                            <p:cTn id="25" dur="2000" fill="hold"/>
                                            <p:tgtEl>
                                              <p:spTgt spid="7"/>
                                            </p:tgtEl>
                                            <p:attrNameLst>
                                              <p:attrName>ppt_x</p:attrName>
                                              <p:attrName>ppt_y</p:attrName>
                                            </p:attrNameLst>
                                          </p:cBhvr>
                                          <p:rCtr x="-5365" y="-46"/>
                                        </p:animMotion>
                                      </p:childTnLst>
                                    </p:cTn>
                                  </p:par>
                                  <p:par>
                                    <p:cTn id="26" presetID="42" presetClass="path" presetSubtype="0" accel="50000" decel="50000" fill="hold" grpId="1" nodeType="withEffect">
                                      <p:stCondLst>
                                        <p:cond delay="0"/>
                                      </p:stCondLst>
                                      <p:childTnLst>
                                        <p:animMotion origin="layout" path="M 2.5E-6 -4.81481E-6 L 6.25E-7 -0.07917 " pathEditMode="relative" rAng="0" ptsTypes="AA">
                                          <p:cBhvr>
                                            <p:cTn id="27" dur="2000" fill="hold"/>
                                            <p:tgtEl>
                                              <p:spTgt spid="8"/>
                                            </p:tgtEl>
                                            <p:attrNameLst>
                                              <p:attrName>ppt_x</p:attrName>
                                              <p:attrName>ppt_y</p:attrName>
                                            </p:attrNameLst>
                                          </p:cBhvr>
                                          <p:rCtr x="52" y="-3935"/>
                                        </p:animMotion>
                                      </p:childTnLst>
                                    </p:cTn>
                                  </p:par>
                                  <p:par>
                                    <p:cTn id="28" presetID="42" presetClass="path" presetSubtype="0" accel="50000" decel="50000" fill="hold" grpId="1" nodeType="withEffect">
                                      <p:stCondLst>
                                        <p:cond delay="0"/>
                                      </p:stCondLst>
                                      <p:childTnLst>
                                        <p:animMotion origin="layout" path="M 2.5E-6 1.48148E-6 L 3.125E-6 -0.07871 " pathEditMode="relative" rAng="0" ptsTypes="AA">
                                          <p:cBhvr>
                                            <p:cTn id="29" dur="2000" fill="hold"/>
                                            <p:tgtEl>
                                              <p:spTgt spid="9"/>
                                            </p:tgtEl>
                                            <p:attrNameLst>
                                              <p:attrName>ppt_x</p:attrName>
                                              <p:attrName>ppt_y</p:attrName>
                                            </p:attrNameLst>
                                          </p:cBhvr>
                                          <p:rCtr x="-26" y="-3935"/>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path" presetSubtype="0" repeatCount="indefinite" accel="50000" decel="50000" fill="hold" grpId="1" nodeType="withEffect">
                                      <p:stCondLst>
                                        <p:cond delay="0"/>
                                      </p:stCondLst>
                                      <p:childTnLst>
                                        <p:animMotion origin="layout" path="M 2.5E-6 -7.40741E-7 C 0.00104 -7.40741E-7 0.00195 0.05602 0.00195 0.125 C 0.00195 0.19398 0.00104 0.25 2.5E-6 0.25 C -0.00104 0.25 -0.00183 0.19398 -0.00183 0.125 C -0.00183 0.05602 -0.00104 -7.40741E-7 2.5E-6 -7.40741E-7 Z " pathEditMode="relative" rAng="0" ptsTypes="AAAAA">
                                          <p:cBhvr>
                                            <p:cTn id="35" dur="2000" fill="hold"/>
                                            <p:tgtEl>
                                              <p:spTgt spid="12"/>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2" grpId="0" animBg="1"/>
          <p:bldP spid="12"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1)">
                                          <p:cBhvr>
                                            <p:cTn id="14" dur="2000"/>
                                            <p:tgtEl>
                                              <p:spTgt spid="8"/>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fill="hold" grpId="1" nodeType="clickEffect">
                                      <p:stCondLst>
                                        <p:cond delay="0"/>
                                      </p:stCondLst>
                                      <p:childTnLst>
                                        <p:animMotion origin="layout" path="M 2.5E-6 1.85185E-6 L -0.10716 -0.00093 " pathEditMode="relative" rAng="0" ptsTypes="AA">
                                          <p:cBhvr>
                                            <p:cTn id="25" dur="2000" fill="hold"/>
                                            <p:tgtEl>
                                              <p:spTgt spid="7"/>
                                            </p:tgtEl>
                                            <p:attrNameLst>
                                              <p:attrName>ppt_x</p:attrName>
                                              <p:attrName>ppt_y</p:attrName>
                                            </p:attrNameLst>
                                          </p:cBhvr>
                                          <p:rCtr x="-5365" y="-46"/>
                                        </p:animMotion>
                                      </p:childTnLst>
                                    </p:cTn>
                                  </p:par>
                                  <p:par>
                                    <p:cTn id="26" presetID="42" presetClass="path" presetSubtype="0" accel="50000" decel="50000" fill="hold" grpId="1" nodeType="withEffect">
                                      <p:stCondLst>
                                        <p:cond delay="0"/>
                                      </p:stCondLst>
                                      <p:childTnLst>
                                        <p:animMotion origin="layout" path="M 2.5E-6 -4.81481E-6 L 6.25E-7 -0.07917 " pathEditMode="relative" rAng="0" ptsTypes="AA">
                                          <p:cBhvr>
                                            <p:cTn id="27" dur="2000" fill="hold"/>
                                            <p:tgtEl>
                                              <p:spTgt spid="8"/>
                                            </p:tgtEl>
                                            <p:attrNameLst>
                                              <p:attrName>ppt_x</p:attrName>
                                              <p:attrName>ppt_y</p:attrName>
                                            </p:attrNameLst>
                                          </p:cBhvr>
                                          <p:rCtr x="52" y="-3935"/>
                                        </p:animMotion>
                                      </p:childTnLst>
                                    </p:cTn>
                                  </p:par>
                                  <p:par>
                                    <p:cTn id="28" presetID="42" presetClass="path" presetSubtype="0" accel="50000" decel="50000" fill="hold" grpId="1" nodeType="withEffect">
                                      <p:stCondLst>
                                        <p:cond delay="0"/>
                                      </p:stCondLst>
                                      <p:childTnLst>
                                        <p:animMotion origin="layout" path="M 2.5E-6 1.48148E-6 L 3.125E-6 -0.07871 " pathEditMode="relative" rAng="0" ptsTypes="AA">
                                          <p:cBhvr>
                                            <p:cTn id="29" dur="2000" fill="hold"/>
                                            <p:tgtEl>
                                              <p:spTgt spid="9"/>
                                            </p:tgtEl>
                                            <p:attrNameLst>
                                              <p:attrName>ppt_x</p:attrName>
                                              <p:attrName>ppt_y</p:attrName>
                                            </p:attrNameLst>
                                          </p:cBhvr>
                                          <p:rCtr x="-26" y="-3935"/>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path" presetSubtype="0" repeatCount="indefinite" accel="50000" decel="50000" fill="hold" grpId="1" nodeType="withEffect">
                                      <p:stCondLst>
                                        <p:cond delay="0"/>
                                      </p:stCondLst>
                                      <p:childTnLst>
                                        <p:animMotion origin="layout" path="M 2.5E-6 -7.40741E-7 C 0.00104 -7.40741E-7 0.00195 0.05602 0.00195 0.125 C 0.00195 0.19398 0.00104 0.25 2.5E-6 0.25 C -0.00104 0.25 -0.00183 0.19398 -0.00183 0.125 C -0.00183 0.05602 -0.00104 -7.40741E-7 2.5E-6 -7.40741E-7 Z " pathEditMode="relative" rAng="0" ptsTypes="AAAAA">
                                          <p:cBhvr>
                                            <p:cTn id="35" dur="2000" fill="hold"/>
                                            <p:tgtEl>
                                              <p:spTgt spid="12"/>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2" grpId="0" animBg="1"/>
          <p:bldP spid="12" grpId="1"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A4FD8A-2D6B-4404-61E4-94EB8A2128CF}"/>
              </a:ext>
            </a:extLst>
          </p:cNvPr>
          <p:cNvPicPr>
            <a:picLocks noChangeAspect="1"/>
          </p:cNvPicPr>
          <p:nvPr/>
        </p:nvPicPr>
        <p:blipFill>
          <a:blip r:embed="rId3"/>
          <a:srcRect/>
          <a:stretch/>
        </p:blipFill>
        <p:spPr>
          <a:xfrm>
            <a:off x="1246909" y="743965"/>
            <a:ext cx="8965448" cy="5937258"/>
          </a:xfrm>
          <a:prstGeom prst="rect">
            <a:avLst/>
          </a:prstGeom>
        </p:spPr>
      </p:pic>
      <p:sp>
        <p:nvSpPr>
          <p:cNvPr id="11" name="Rectangle 10">
            <a:extLst>
              <a:ext uri="{FF2B5EF4-FFF2-40B4-BE49-F238E27FC236}">
                <a16:creationId xmlns:a16="http://schemas.microsoft.com/office/drawing/2014/main" id="{3D751F76-1CD8-03F6-3AF2-F543BAFAC8D9}"/>
              </a:ext>
            </a:extLst>
          </p:cNvPr>
          <p:cNvSpPr/>
          <p:nvPr/>
        </p:nvSpPr>
        <p:spPr>
          <a:xfrm>
            <a:off x="7133491" y="660844"/>
            <a:ext cx="3078866" cy="23409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endParaRPr/>
          </a:p>
        </p:txBody>
      </p:sp>
      <p:sp>
        <p:nvSpPr>
          <p:cNvPr id="2" name="Title 1">
            <a:extLst>
              <a:ext uri="{FF2B5EF4-FFF2-40B4-BE49-F238E27FC236}">
                <a16:creationId xmlns:a16="http://schemas.microsoft.com/office/drawing/2014/main" id="{A4947B9C-E1E6-6405-C6CC-8424F5DF701E}"/>
              </a:ext>
            </a:extLst>
          </p:cNvPr>
          <p:cNvSpPr>
            <a:spLocks noGrp="1"/>
          </p:cNvSpPr>
          <p:nvPr>
            <p:ph type="title"/>
          </p:nvPr>
        </p:nvSpPr>
        <p:spPr/>
        <p:txBody>
          <a:bodyPr>
            <a:normAutofit fontScale="90000"/>
          </a:bodyPr>
          <a:lstStyle/>
          <a:p>
            <a:r>
              <a:t>IR: Composite de fausse couleur </a:t>
            </a:r>
          </a:p>
        </p:txBody>
      </p:sp>
      <p:sp>
        <p:nvSpPr>
          <p:cNvPr id="5" name="Rectangle 4">
            <a:extLst>
              <a:ext uri="{FF2B5EF4-FFF2-40B4-BE49-F238E27FC236}">
                <a16:creationId xmlns:a16="http://schemas.microsoft.com/office/drawing/2014/main" id="{752A5169-BA2C-B79B-DB7D-37DD537F4293}"/>
              </a:ext>
            </a:extLst>
          </p:cNvPr>
          <p:cNvSpPr/>
          <p:nvPr/>
        </p:nvSpPr>
        <p:spPr>
          <a:xfrm>
            <a:off x="2142836" y="1699491"/>
            <a:ext cx="7370619" cy="29002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endParaRPr/>
          </a:p>
        </p:txBody>
      </p:sp>
      <p:sp>
        <p:nvSpPr>
          <p:cNvPr id="6" name="Rectangle 5">
            <a:extLst>
              <a:ext uri="{FF2B5EF4-FFF2-40B4-BE49-F238E27FC236}">
                <a16:creationId xmlns:a16="http://schemas.microsoft.com/office/drawing/2014/main" id="{5AEB39FF-A736-183F-95CF-C796062A50E3}"/>
              </a:ext>
            </a:extLst>
          </p:cNvPr>
          <p:cNvSpPr/>
          <p:nvPr/>
        </p:nvSpPr>
        <p:spPr>
          <a:xfrm>
            <a:off x="3343563" y="3781005"/>
            <a:ext cx="7370619" cy="29002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endParaRPr/>
          </a:p>
        </p:txBody>
      </p:sp>
    </p:spTree>
    <p:extLst>
      <p:ext uri="{BB962C8B-B14F-4D97-AF65-F5344CB8AC3E}">
        <p14:creationId xmlns:p14="http://schemas.microsoft.com/office/powerpoint/2010/main" val="420284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AE845-24D0-7098-1A46-495421AB1562}"/>
              </a:ext>
            </a:extLst>
          </p:cNvPr>
          <p:cNvSpPr>
            <a:spLocks noGrp="1"/>
          </p:cNvSpPr>
          <p:nvPr>
            <p:ph type="title"/>
          </p:nvPr>
        </p:nvSpPr>
        <p:spPr/>
        <p:txBody>
          <a:bodyPr/>
          <a:lstStyle/>
          <a:p>
            <a:r>
              <a:t>Signature spectrale</a:t>
            </a:r>
          </a:p>
        </p:txBody>
      </p:sp>
      <p:sp>
        <p:nvSpPr>
          <p:cNvPr id="3" name="Text Placeholder 2">
            <a:extLst>
              <a:ext uri="{FF2B5EF4-FFF2-40B4-BE49-F238E27FC236}">
                <a16:creationId xmlns:a16="http://schemas.microsoft.com/office/drawing/2014/main" id="{7780802E-4F00-F9CA-17A4-090489502F44}"/>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F2FA4FDC-3C01-F088-7E79-164C5959C128}"/>
              </a:ext>
            </a:extLst>
          </p:cNvPr>
          <p:cNvSpPr>
            <a:spLocks noGrp="1"/>
          </p:cNvSpPr>
          <p:nvPr>
            <p:ph type="body" sz="quarter" idx="11"/>
          </p:nvPr>
        </p:nvSpPr>
        <p:spPr/>
        <p:txBody>
          <a:bodyPr/>
          <a:lstStyle/>
          <a:p>
            <a:r>
              <a:t>4</a:t>
            </a:r>
          </a:p>
        </p:txBody>
      </p:sp>
    </p:spTree>
    <p:extLst>
      <p:ext uri="{BB962C8B-B14F-4D97-AF65-F5344CB8AC3E}">
        <p14:creationId xmlns:p14="http://schemas.microsoft.com/office/powerpoint/2010/main" val="3919579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64A64-7C56-A288-AACB-674DB255C181}"/>
              </a:ext>
            </a:extLst>
          </p:cNvPr>
          <p:cNvSpPr>
            <a:spLocks noGrp="1"/>
          </p:cNvSpPr>
          <p:nvPr>
            <p:ph type="title"/>
          </p:nvPr>
        </p:nvSpPr>
        <p:spPr/>
        <p:txBody>
          <a:bodyPr>
            <a:normAutofit fontScale="90000"/>
          </a:bodyPr>
          <a:lstStyle/>
          <a:p>
            <a:r>
              <a:rPr lang="en-BE" dirty="0"/>
              <a:t>Atmospheric interactions</a:t>
            </a:r>
          </a:p>
        </p:txBody>
      </p:sp>
      <p:sp>
        <p:nvSpPr>
          <p:cNvPr id="3" name="Text Placeholder 2">
            <a:extLst>
              <a:ext uri="{FF2B5EF4-FFF2-40B4-BE49-F238E27FC236}">
                <a16:creationId xmlns:a16="http://schemas.microsoft.com/office/drawing/2014/main" id="{BE40D79C-BEC8-D16F-466A-0E6A8B44D525}"/>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E10B7D67-C062-2034-622E-4FA9F27BC8DD}"/>
              </a:ext>
            </a:extLst>
          </p:cNvPr>
          <p:cNvSpPr>
            <a:spLocks noGrp="1"/>
          </p:cNvSpPr>
          <p:nvPr>
            <p:ph type="body" sz="quarter" idx="11"/>
          </p:nvPr>
        </p:nvSpPr>
        <p:spPr/>
        <p:txBody>
          <a:bodyPr/>
          <a:lstStyle/>
          <a:p>
            <a:r>
              <a:rPr lang="en-US" dirty="0"/>
              <a:t>Electromagnetic radiation passing through the atmosphere interacts with gas molecules and particulate matter.</a:t>
            </a:r>
          </a:p>
          <a:p>
            <a:r>
              <a:rPr lang="en-US" dirty="0"/>
              <a:t> </a:t>
            </a:r>
          </a:p>
          <a:p>
            <a:r>
              <a:rPr lang="en-US" dirty="0"/>
              <a:t>Effects of interaction:</a:t>
            </a:r>
          </a:p>
          <a:p>
            <a:pPr marL="285750" indent="-285750">
              <a:buFont typeface="Arial" panose="020B0604020202020204" pitchFamily="34" charset="0"/>
              <a:buChar char="•"/>
            </a:pPr>
            <a:r>
              <a:rPr lang="en-US" dirty="0"/>
              <a:t>Absorption by gases like water vapor, CO2, O3</a:t>
            </a:r>
          </a:p>
          <a:p>
            <a:pPr marL="285750" indent="-285750">
              <a:buFont typeface="Arial" panose="020B0604020202020204" pitchFamily="34" charset="0"/>
              <a:buChar char="•"/>
            </a:pPr>
            <a:r>
              <a:rPr lang="en-US" dirty="0"/>
              <a:t>Scattering depends on the wavelength and dimensions of particles</a:t>
            </a:r>
          </a:p>
          <a:p>
            <a:pPr marL="285750" indent="-285750">
              <a:buFont typeface="Arial" panose="020B0604020202020204" pitchFamily="34" charset="0"/>
              <a:buChar char="•"/>
            </a:pPr>
            <a:r>
              <a:rPr lang="en-US" dirty="0"/>
              <a:t>Atmospheric windows is the area of spectrum not severely influenced by the atmosphere.</a:t>
            </a:r>
            <a:endParaRPr lang="en-BE" dirty="0"/>
          </a:p>
        </p:txBody>
      </p:sp>
      <p:pic>
        <p:nvPicPr>
          <p:cNvPr id="9219" name="Picture 3">
            <a:extLst>
              <a:ext uri="{FF2B5EF4-FFF2-40B4-BE49-F238E27FC236}">
                <a16:creationId xmlns:a16="http://schemas.microsoft.com/office/drawing/2014/main" id="{DA13E9F2-D2AC-6074-4857-20A80CCEB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4498" y="4350633"/>
            <a:ext cx="5445181" cy="237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666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64A64-7C56-A288-AACB-674DB255C181}"/>
              </a:ext>
            </a:extLst>
          </p:cNvPr>
          <p:cNvSpPr>
            <a:spLocks noGrp="1"/>
          </p:cNvSpPr>
          <p:nvPr>
            <p:ph type="title"/>
          </p:nvPr>
        </p:nvSpPr>
        <p:spPr/>
        <p:txBody>
          <a:bodyPr>
            <a:normAutofit fontScale="90000"/>
          </a:bodyPr>
          <a:lstStyle/>
          <a:p>
            <a:r>
              <a:t>Lumière de l’objet de l’interaction</a:t>
            </a:r>
          </a:p>
        </p:txBody>
      </p:sp>
      <p:sp>
        <p:nvSpPr>
          <p:cNvPr id="3" name="Text Placeholder 2">
            <a:extLst>
              <a:ext uri="{FF2B5EF4-FFF2-40B4-BE49-F238E27FC236}">
                <a16:creationId xmlns:a16="http://schemas.microsoft.com/office/drawing/2014/main" id="{BE40D79C-BEC8-D16F-466A-0E6A8B44D525}"/>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E10B7D67-C062-2034-622E-4FA9F27BC8DD}"/>
              </a:ext>
            </a:extLst>
          </p:cNvPr>
          <p:cNvSpPr>
            <a:spLocks noGrp="1"/>
          </p:cNvSpPr>
          <p:nvPr>
            <p:ph type="body" sz="quarter" idx="11"/>
          </p:nvPr>
        </p:nvSpPr>
        <p:spPr/>
        <p:txBody>
          <a:bodyPr/>
          <a:lstStyle/>
          <a:p>
            <a:endParaRPr/>
          </a:p>
        </p:txBody>
      </p:sp>
      <p:pic>
        <p:nvPicPr>
          <p:cNvPr id="10242" name="Picture 2">
            <a:extLst>
              <a:ext uri="{FF2B5EF4-FFF2-40B4-BE49-F238E27FC236}">
                <a16:creationId xmlns:a16="http://schemas.microsoft.com/office/drawing/2014/main" id="{2281BAF0-4ECB-345A-0393-1F091F499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804541"/>
            <a:ext cx="3286125" cy="1562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2D06A03-AA28-5FBA-34E2-384F5A9EB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903" y="1988478"/>
            <a:ext cx="2455416" cy="34605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9A19782-5456-37A2-79C7-397AFF20B0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0557" y="2667153"/>
            <a:ext cx="2103205" cy="21032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828E6A7-60A5-C027-3F22-2DDFB157111A}"/>
              </a:ext>
            </a:extLst>
          </p:cNvPr>
          <p:cNvSpPr txBox="1"/>
          <p:nvPr/>
        </p:nvSpPr>
        <p:spPr>
          <a:xfrm>
            <a:off x="7200901" y="4612984"/>
            <a:ext cx="3515706" cy="307777"/>
          </a:xfrm>
          <a:prstGeom prst="rect">
            <a:avLst/>
          </a:prstGeom>
          <a:noFill/>
        </p:spPr>
        <p:txBody>
          <a:bodyPr wrap="none">
            <a:spAutoFit/>
          </a:bodyPr>
          <a:lstStyle/>
          <a:p>
            <a:pPr>
              <a:defRPr sz="1400"/>
            </a:pPr>
            <a:r>
              <a:t>Abu Hassan, Yusof, Azmi, &amp;Mazli, 2012</a:t>
            </a:r>
            <a:endParaRPr sz="1400"/>
          </a:p>
        </p:txBody>
      </p:sp>
    </p:spTree>
    <p:extLst>
      <p:ext uri="{BB962C8B-B14F-4D97-AF65-F5344CB8AC3E}">
        <p14:creationId xmlns:p14="http://schemas.microsoft.com/office/powerpoint/2010/main" val="618868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E676-7D41-5CD3-AFA0-38ACE9C7A0DD}"/>
              </a:ext>
            </a:extLst>
          </p:cNvPr>
          <p:cNvSpPr>
            <a:spLocks noGrp="1"/>
          </p:cNvSpPr>
          <p:nvPr>
            <p:ph type="title"/>
          </p:nvPr>
        </p:nvSpPr>
        <p:spPr/>
        <p:txBody>
          <a:bodyPr>
            <a:normAutofit fontScale="90000"/>
          </a:bodyPr>
          <a:lstStyle/>
          <a:p>
            <a:r>
              <a:t>Que peut nous dire cette réflexion?</a:t>
            </a:r>
          </a:p>
        </p:txBody>
      </p:sp>
      <p:sp>
        <p:nvSpPr>
          <p:cNvPr id="3" name="Text Placeholder 2">
            <a:extLst>
              <a:ext uri="{FF2B5EF4-FFF2-40B4-BE49-F238E27FC236}">
                <a16:creationId xmlns:a16="http://schemas.microsoft.com/office/drawing/2014/main" id="{EE491DAB-2DDB-995E-D3B3-319E4DCAA50B}"/>
              </a:ext>
            </a:extLst>
          </p:cNvPr>
          <p:cNvSpPr>
            <a:spLocks noGrp="1"/>
          </p:cNvSpPr>
          <p:nvPr>
            <p:ph type="body" sz="quarter" idx="10"/>
          </p:nvPr>
        </p:nvSpPr>
        <p:spPr/>
        <p:txBody>
          <a:bodyPr>
            <a:normAutofit fontScale="62500" lnSpcReduction="20000"/>
          </a:bodyPr>
          <a:lstStyle/>
          <a:p>
            <a:r>
              <a:t>Le rayonnement peut être absorbé par une cible, transmis par une cible ou réfléchi. La proportion de chacun dépend des caractéristiques de longueur d’onde et de surface.</a:t>
            </a:r>
          </a:p>
        </p:txBody>
      </p:sp>
      <p:sp>
        <p:nvSpPr>
          <p:cNvPr id="4" name="Text Placeholder 3">
            <a:extLst>
              <a:ext uri="{FF2B5EF4-FFF2-40B4-BE49-F238E27FC236}">
                <a16:creationId xmlns:a16="http://schemas.microsoft.com/office/drawing/2014/main" id="{98493FB0-01FA-9DCC-2C36-7B2864B2A647}"/>
              </a:ext>
            </a:extLst>
          </p:cNvPr>
          <p:cNvSpPr>
            <a:spLocks noGrp="1"/>
          </p:cNvSpPr>
          <p:nvPr>
            <p:ph type="body" sz="quarter" idx="11"/>
          </p:nvPr>
        </p:nvSpPr>
        <p:spPr/>
        <p:txBody>
          <a:bodyPr/>
          <a:lstStyle/>
          <a:p>
            <a:endParaRPr/>
          </a:p>
        </p:txBody>
      </p:sp>
      <p:pic>
        <p:nvPicPr>
          <p:cNvPr id="11266" name="Picture 2">
            <a:extLst>
              <a:ext uri="{FF2B5EF4-FFF2-40B4-BE49-F238E27FC236}">
                <a16:creationId xmlns:a16="http://schemas.microsoft.com/office/drawing/2014/main" id="{38046485-9AD4-2113-3A66-8B614FCF2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630" y="2234636"/>
            <a:ext cx="7660732" cy="36556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een leaf with a white background  Description automatically generated">
            <a:extLst>
              <a:ext uri="{FF2B5EF4-FFF2-40B4-BE49-F238E27FC236}">
                <a16:creationId xmlns:a16="http://schemas.microsoft.com/office/drawing/2014/main" id="{EF374363-2541-B357-9693-4A6843FA2C18}"/>
              </a:ext>
            </a:extLst>
          </p:cNvPr>
          <p:cNvPicPr>
            <a:picLocks noChangeAspect="1"/>
          </p:cNvPicPr>
          <p:nvPr/>
        </p:nvPicPr>
        <p:blipFill>
          <a:blip r:embed="rId4"/>
          <a:stretch>
            <a:fillRect/>
          </a:stretch>
        </p:blipFill>
        <p:spPr>
          <a:xfrm>
            <a:off x="887376" y="2684184"/>
            <a:ext cx="2756517" cy="2756517"/>
          </a:xfrm>
          <a:prstGeom prst="rect">
            <a:avLst/>
          </a:prstGeom>
        </p:spPr>
      </p:pic>
      <p:sp>
        <p:nvSpPr>
          <p:cNvPr id="5" name="TextBox 4">
            <a:extLst>
              <a:ext uri="{FF2B5EF4-FFF2-40B4-BE49-F238E27FC236}">
                <a16:creationId xmlns:a16="http://schemas.microsoft.com/office/drawing/2014/main" id="{693542A4-1870-D8C8-7C1C-677FDF32CA91}"/>
              </a:ext>
            </a:extLst>
          </p:cNvPr>
          <p:cNvSpPr txBox="1"/>
          <p:nvPr/>
        </p:nvSpPr>
        <p:spPr>
          <a:xfrm>
            <a:off x="2613890" y="5015345"/>
            <a:ext cx="790601" cy="200055"/>
          </a:xfrm>
          <a:prstGeom prst="rect">
            <a:avLst/>
          </a:prstGeom>
          <a:noFill/>
        </p:spPr>
        <p:txBody>
          <a:bodyPr wrap="none">
            <a:spAutoFit/>
          </a:bodyPr>
          <a:lstStyle/>
          <a:p>
            <a:pPr>
              <a:defRPr sz="700"/>
            </a:pPr>
            <a:r>
              <a:t>Vecteezy, n.d.</a:t>
            </a:r>
            <a:endParaRPr sz="700"/>
          </a:p>
        </p:txBody>
      </p:sp>
    </p:spTree>
    <p:extLst>
      <p:ext uri="{BB962C8B-B14F-4D97-AF65-F5344CB8AC3E}">
        <p14:creationId xmlns:p14="http://schemas.microsoft.com/office/powerpoint/2010/main" val="142584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CA47C-9BB2-0E29-6D3E-B656B2575075}"/>
              </a:ext>
            </a:extLst>
          </p:cNvPr>
          <p:cNvSpPr>
            <a:spLocks noGrp="1"/>
          </p:cNvSpPr>
          <p:nvPr>
            <p:ph type="title"/>
          </p:nvPr>
        </p:nvSpPr>
        <p:spPr/>
        <p:txBody>
          <a:bodyPr>
            <a:normAutofit fontScale="90000"/>
          </a:bodyPr>
          <a:lstStyle/>
          <a:p>
            <a:r>
              <a:t>Signature spectrale</a:t>
            </a:r>
          </a:p>
        </p:txBody>
      </p:sp>
      <p:sp>
        <p:nvSpPr>
          <p:cNvPr id="3" name="Text Placeholder 2">
            <a:extLst>
              <a:ext uri="{FF2B5EF4-FFF2-40B4-BE49-F238E27FC236}">
                <a16:creationId xmlns:a16="http://schemas.microsoft.com/office/drawing/2014/main" id="{C1AB215A-6C1E-7E3F-A929-40358C8F5370}"/>
              </a:ext>
            </a:extLst>
          </p:cNvPr>
          <p:cNvSpPr>
            <a:spLocks noGrp="1"/>
          </p:cNvSpPr>
          <p:nvPr>
            <p:ph type="body" sz="quarter" idx="10"/>
          </p:nvPr>
        </p:nvSpPr>
        <p:spPr/>
        <p:txBody>
          <a:bodyPr/>
          <a:lstStyle/>
          <a:p>
            <a:r>
              <a:t>Courbe de réflexion spectrale</a:t>
            </a:r>
          </a:p>
        </p:txBody>
      </p:sp>
      <p:sp>
        <p:nvSpPr>
          <p:cNvPr id="4" name="Text Placeholder 3">
            <a:extLst>
              <a:ext uri="{FF2B5EF4-FFF2-40B4-BE49-F238E27FC236}">
                <a16:creationId xmlns:a16="http://schemas.microsoft.com/office/drawing/2014/main" id="{7F5ADDDA-6AD5-E7E2-BE09-2DF9E5E8FAEB}"/>
              </a:ext>
            </a:extLst>
          </p:cNvPr>
          <p:cNvSpPr>
            <a:spLocks noGrp="1"/>
          </p:cNvSpPr>
          <p:nvPr>
            <p:ph type="body" sz="quarter" idx="11"/>
          </p:nvPr>
        </p:nvSpPr>
        <p:spPr/>
        <p:txBody>
          <a:bodyPr/>
          <a:lstStyle/>
          <a:p>
            <a:r>
              <a:rPr b="1"/>
              <a:t>La réflexion spectrale </a:t>
            </a:r>
            <a:r>
              <a:t>est la </a:t>
            </a:r>
            <a:r>
              <a:rPr b="1"/>
              <a:t>quantité d’énergie reflétée à partir d’une surface à une longueur d’onde spécifique</a:t>
            </a:r>
            <a:r>
              <a:t>. </a:t>
            </a:r>
          </a:p>
          <a:p>
            <a:endParaRPr/>
          </a:p>
          <a:p>
            <a:pPr marL="285750" indent="-285750">
              <a:buFont typeface="Wingdings" panose="05000000000000000000" pitchFamily="2" charset="2"/>
              <a:buChar char="à"/>
            </a:pPr>
            <a:r>
              <a:rPr>
                <a:sym typeface="Wingdings" panose="05000000000000000000" pitchFamily="2" charset="2"/>
              </a:rPr>
              <a:t>Une</a:t>
            </a:r>
            <a:r>
              <a:t>nalysie des </a:t>
            </a:r>
            <a:r>
              <a:rPr b="1"/>
              <a:t>signatures de réflexion spectrale </a:t>
            </a:r>
          </a:p>
          <a:p>
            <a:r>
              <a:t>permet de </a:t>
            </a:r>
            <a:r>
              <a:rPr b="1"/>
              <a:t>distinguer différentes caractéristiques de surface </a:t>
            </a:r>
          </a:p>
          <a:p>
            <a:r>
              <a:rPr b="1"/>
              <a:t>ou matériaux</a:t>
            </a:r>
            <a:r>
              <a:t>.</a:t>
            </a:r>
          </a:p>
          <a:p>
            <a:endParaRPr b="1"/>
          </a:p>
          <a:p>
            <a:r>
              <a:t>La</a:t>
            </a:r>
            <a:r>
              <a:rPr b="1"/>
              <a:t>courbe de réflexion spectrale </a:t>
            </a:r>
            <a:r>
              <a:t>présente la </a:t>
            </a:r>
          </a:p>
          <a:p>
            <a:r>
              <a:rPr b="1"/>
              <a:t>réflexion des objets en fonction des longueurs d’onde</a:t>
            </a:r>
            <a:r>
              <a:t>.</a:t>
            </a:r>
          </a:p>
        </p:txBody>
      </p:sp>
      <p:pic>
        <p:nvPicPr>
          <p:cNvPr id="1026" name="Picture 2">
            <a:extLst>
              <a:ext uri="{FF2B5EF4-FFF2-40B4-BE49-F238E27FC236}">
                <a16:creationId xmlns:a16="http://schemas.microsoft.com/office/drawing/2014/main" id="{C72CCA49-233B-978C-D071-357696DF2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063" y="2883568"/>
            <a:ext cx="6096000" cy="3238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2FC0F4F-D5DF-3BC2-49D1-DDE6CF629EDA}"/>
              </a:ext>
            </a:extLst>
          </p:cNvPr>
          <p:cNvSpPr txBox="1"/>
          <p:nvPr/>
        </p:nvSpPr>
        <p:spPr>
          <a:xfrm>
            <a:off x="9857849" y="6185496"/>
            <a:ext cx="2185214" cy="276999"/>
          </a:xfrm>
          <a:prstGeom prst="rect">
            <a:avLst/>
          </a:prstGeom>
          <a:noFill/>
        </p:spPr>
        <p:txBody>
          <a:bodyPr wrap="none">
            <a:spAutoFit/>
          </a:bodyPr>
          <a:lstStyle/>
          <a:p>
            <a:pPr>
              <a:defRPr sz="1200"/>
            </a:pPr>
            <a:r>
              <a:t>Kumar &amp;Reshmidevi, 2019</a:t>
            </a:r>
          </a:p>
        </p:txBody>
      </p:sp>
    </p:spTree>
    <p:extLst>
      <p:ext uri="{BB962C8B-B14F-4D97-AF65-F5344CB8AC3E}">
        <p14:creationId xmlns:p14="http://schemas.microsoft.com/office/powerpoint/2010/main" val="2665861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9CBC2-B1E0-4BBA-AF2F-EFFD66EF4B66}"/>
              </a:ext>
            </a:extLst>
          </p:cNvPr>
          <p:cNvSpPr>
            <a:spLocks noGrp="1"/>
          </p:cNvSpPr>
          <p:nvPr>
            <p:ph type="title"/>
          </p:nvPr>
        </p:nvSpPr>
        <p:spPr/>
        <p:txBody>
          <a:bodyPr>
            <a:normAutofit fontScale="90000"/>
          </a:bodyPr>
          <a:lstStyle/>
          <a:p>
            <a:r>
              <a:t>Signature spectrale</a:t>
            </a:r>
          </a:p>
        </p:txBody>
      </p:sp>
      <p:sp>
        <p:nvSpPr>
          <p:cNvPr id="3" name="Text Placeholder 2">
            <a:extLst>
              <a:ext uri="{FF2B5EF4-FFF2-40B4-BE49-F238E27FC236}">
                <a16:creationId xmlns:a16="http://schemas.microsoft.com/office/drawing/2014/main" id="{CA0331A7-117C-E1C3-305A-34D6A3813529}"/>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40B7174E-BA9B-B7F7-478C-0FDEA8F22967}"/>
              </a:ext>
            </a:extLst>
          </p:cNvPr>
          <p:cNvSpPr>
            <a:spLocks noGrp="1"/>
          </p:cNvSpPr>
          <p:nvPr>
            <p:ph type="body" sz="quarter" idx="11"/>
          </p:nvPr>
        </p:nvSpPr>
        <p:spPr/>
        <p:txBody>
          <a:bodyPr/>
          <a:lstStyle/>
          <a:p>
            <a:r>
              <a:t>Il existe même des bibliothèques spectrales, chaque matériel ayant une signature spécifique.</a:t>
            </a:r>
          </a:p>
          <a:p>
            <a:r>
              <a:t>Toutefois, celles-ci sont souvent en laboratoire, mais vous pouvez utiliser le concept pour les faire correspondre au contexte de vos images: formation</a:t>
            </a:r>
          </a:p>
          <a:p>
            <a:endParaRPr/>
          </a:p>
          <a:p>
            <a:endParaRPr/>
          </a:p>
          <a:p>
            <a:r>
              <a:t>par </a:t>
            </a:r>
            <a:r>
              <a:rPr>
                <a:hlinkClick r:id="rId3"/>
              </a:rPr>
              <a:t>exemple ECOSTRESS Spectral Library — Version 1.0</a:t>
            </a:r>
          </a:p>
        </p:txBody>
      </p:sp>
    </p:spTree>
    <p:extLst>
      <p:ext uri="{BB962C8B-B14F-4D97-AF65-F5344CB8AC3E}">
        <p14:creationId xmlns:p14="http://schemas.microsoft.com/office/powerpoint/2010/main" val="925076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5AEAA-B725-C69D-491F-9FBDC6B7536F}"/>
              </a:ext>
            </a:extLst>
          </p:cNvPr>
          <p:cNvSpPr>
            <a:spLocks noGrp="1"/>
          </p:cNvSpPr>
          <p:nvPr>
            <p:ph type="title"/>
          </p:nvPr>
        </p:nvSpPr>
        <p:spPr/>
        <p:txBody>
          <a:bodyPr/>
          <a:lstStyle/>
          <a:p>
            <a:r>
              <a:t>Objectifs d’apprentissage</a:t>
            </a:r>
          </a:p>
        </p:txBody>
      </p:sp>
      <p:sp>
        <p:nvSpPr>
          <p:cNvPr id="3" name="Text Placeholder 2">
            <a:extLst>
              <a:ext uri="{FF2B5EF4-FFF2-40B4-BE49-F238E27FC236}">
                <a16:creationId xmlns:a16="http://schemas.microsoft.com/office/drawing/2014/main" id="{1F61D4F7-DAF2-D0AA-E33B-5FA5A73F9885}"/>
              </a:ext>
            </a:extLst>
          </p:cNvPr>
          <p:cNvSpPr>
            <a:spLocks noGrp="1"/>
          </p:cNvSpPr>
          <p:nvPr>
            <p:ph type="body" sz="quarter" idx="10"/>
          </p:nvPr>
        </p:nvSpPr>
        <p:spPr>
          <a:xfrm>
            <a:off x="2417322" y="1713915"/>
            <a:ext cx="8827082" cy="4170800"/>
          </a:xfrm>
        </p:spPr>
        <p:txBody>
          <a:bodyPr>
            <a:normAutofit fontScale="92500" lnSpcReduction="20000"/>
          </a:bodyPr>
          <a:lstStyle/>
          <a:p>
            <a:r>
              <a:rPr dirty="0"/>
              <a:t>À la fin du </a:t>
            </a:r>
            <a:r>
              <a:rPr dirty="0" err="1"/>
              <a:t>cours</a:t>
            </a:r>
            <a:r>
              <a:rPr dirty="0"/>
              <a:t>, les participants </a:t>
            </a:r>
            <a:r>
              <a:rPr dirty="0" err="1"/>
              <a:t>doivent</a:t>
            </a:r>
            <a:r>
              <a:rPr dirty="0"/>
              <a:t> </a:t>
            </a:r>
            <a:r>
              <a:rPr dirty="0" err="1"/>
              <a:t>être</a:t>
            </a:r>
            <a:r>
              <a:rPr dirty="0"/>
              <a:t> </a:t>
            </a:r>
            <a:r>
              <a:rPr dirty="0" err="1"/>
              <a:t>en</a:t>
            </a:r>
            <a:r>
              <a:rPr dirty="0"/>
              <a:t> </a:t>
            </a:r>
            <a:r>
              <a:rPr dirty="0" err="1"/>
              <a:t>mesure</a:t>
            </a:r>
            <a:r>
              <a:rPr dirty="0"/>
              <a:t>:</a:t>
            </a:r>
          </a:p>
          <a:p>
            <a:pPr marL="342900" indent="-342900">
              <a:buFontTx/>
              <a:buChar char="-"/>
            </a:pPr>
            <a:r>
              <a:rPr dirty="0" err="1"/>
              <a:t>Expliquer</a:t>
            </a:r>
            <a:r>
              <a:rPr dirty="0"/>
              <a:t> </a:t>
            </a:r>
            <a:r>
              <a:rPr dirty="0" err="1"/>
              <a:t>en</a:t>
            </a:r>
            <a:r>
              <a:rPr dirty="0"/>
              <a:t> quoi </a:t>
            </a:r>
            <a:r>
              <a:rPr dirty="0" err="1"/>
              <a:t>consiste</a:t>
            </a:r>
            <a:r>
              <a:rPr dirty="0"/>
              <a:t> la </a:t>
            </a:r>
            <a:r>
              <a:rPr dirty="0" err="1"/>
              <a:t>télédétection</a:t>
            </a:r>
            <a:endParaRPr dirty="0"/>
          </a:p>
          <a:p>
            <a:pPr marL="342900" indent="-342900">
              <a:buFontTx/>
              <a:buChar char="-"/>
            </a:pPr>
            <a:r>
              <a:rPr dirty="0" err="1"/>
              <a:t>Expliquer</a:t>
            </a:r>
            <a:r>
              <a:rPr dirty="0"/>
              <a:t> la </a:t>
            </a:r>
            <a:r>
              <a:rPr dirty="0" err="1"/>
              <a:t>différence</a:t>
            </a:r>
            <a:r>
              <a:rPr dirty="0"/>
              <a:t> entre </a:t>
            </a:r>
            <a:r>
              <a:rPr dirty="0" err="1"/>
              <a:t>l’EO</a:t>
            </a:r>
            <a:r>
              <a:rPr dirty="0"/>
              <a:t> &amp;RS</a:t>
            </a:r>
          </a:p>
          <a:p>
            <a:pPr marL="342900" indent="-342900">
              <a:buFontTx/>
              <a:buChar char="-"/>
            </a:pPr>
            <a:r>
              <a:rPr dirty="0"/>
              <a:t>Pour </a:t>
            </a:r>
            <a:r>
              <a:rPr dirty="0" err="1"/>
              <a:t>différencier</a:t>
            </a:r>
            <a:r>
              <a:rPr dirty="0"/>
              <a:t> la </a:t>
            </a:r>
            <a:r>
              <a:rPr dirty="0" err="1"/>
              <a:t>comparaison</a:t>
            </a:r>
            <a:r>
              <a:rPr dirty="0"/>
              <a:t> entre les </a:t>
            </a:r>
            <a:r>
              <a:rPr dirty="0" err="1"/>
              <a:t>différents</a:t>
            </a:r>
            <a:r>
              <a:rPr dirty="0"/>
              <a:t> </a:t>
            </a:r>
            <a:r>
              <a:rPr dirty="0" err="1"/>
              <a:t>capteurs</a:t>
            </a:r>
            <a:r>
              <a:rPr dirty="0"/>
              <a:t> RS</a:t>
            </a:r>
          </a:p>
          <a:p>
            <a:pPr marL="342900" indent="-342900">
              <a:buFontTx/>
              <a:buChar char="-"/>
            </a:pPr>
            <a:r>
              <a:rPr dirty="0" err="1"/>
              <a:t>Décrire</a:t>
            </a:r>
            <a:r>
              <a:rPr dirty="0"/>
              <a:t> et </a:t>
            </a:r>
            <a:r>
              <a:rPr dirty="0" err="1"/>
              <a:t>discuter</a:t>
            </a:r>
            <a:r>
              <a:rPr dirty="0"/>
              <a:t> des </a:t>
            </a:r>
            <a:r>
              <a:rPr dirty="0" err="1"/>
              <a:t>différents</a:t>
            </a:r>
            <a:r>
              <a:rPr dirty="0"/>
              <a:t> types de </a:t>
            </a:r>
            <a:r>
              <a:rPr dirty="0" err="1"/>
              <a:t>résolution</a:t>
            </a:r>
            <a:endParaRPr dirty="0"/>
          </a:p>
          <a:p>
            <a:pPr marL="342900" indent="-342900">
              <a:buFontTx/>
              <a:buChar char="-"/>
            </a:pPr>
            <a:r>
              <a:rPr dirty="0" err="1"/>
              <a:t>Discuter</a:t>
            </a:r>
            <a:r>
              <a:rPr dirty="0"/>
              <a:t> des </a:t>
            </a:r>
            <a:r>
              <a:rPr dirty="0" err="1"/>
              <a:t>méthodes</a:t>
            </a:r>
            <a:r>
              <a:rPr dirty="0"/>
              <a:t> RS</a:t>
            </a:r>
          </a:p>
          <a:p>
            <a:pPr marL="342900" indent="-342900">
              <a:buFontTx/>
              <a:buChar char="-"/>
            </a:pPr>
            <a:r>
              <a:rPr dirty="0" err="1"/>
              <a:t>Expliquer</a:t>
            </a:r>
            <a:r>
              <a:rPr dirty="0"/>
              <a:t> le </a:t>
            </a:r>
            <a:r>
              <a:rPr dirty="0" err="1"/>
              <a:t>spectre</a:t>
            </a:r>
            <a:r>
              <a:rPr dirty="0"/>
              <a:t> </a:t>
            </a:r>
            <a:r>
              <a:rPr dirty="0" err="1"/>
              <a:t>électromagnétique</a:t>
            </a:r>
            <a:r>
              <a:rPr dirty="0"/>
              <a:t> dans le </a:t>
            </a:r>
            <a:r>
              <a:rPr dirty="0" err="1"/>
              <a:t>contexte</a:t>
            </a:r>
            <a:r>
              <a:rPr dirty="0"/>
              <a:t> de la RS</a:t>
            </a:r>
          </a:p>
          <a:p>
            <a:pPr marL="342900" indent="-342900">
              <a:buFontTx/>
              <a:buChar char="-"/>
            </a:pPr>
            <a:r>
              <a:rPr dirty="0"/>
              <a:t>Identifier les </a:t>
            </a:r>
            <a:r>
              <a:rPr dirty="0" err="1"/>
              <a:t>principales</a:t>
            </a:r>
            <a:r>
              <a:rPr dirty="0"/>
              <a:t> </a:t>
            </a:r>
            <a:r>
              <a:rPr dirty="0" err="1"/>
              <a:t>caractéristiques</a:t>
            </a:r>
            <a:r>
              <a:rPr dirty="0"/>
              <a:t> des satellites qui </a:t>
            </a:r>
            <a:r>
              <a:rPr dirty="0" err="1"/>
              <a:t>déterminent</a:t>
            </a:r>
            <a:r>
              <a:rPr dirty="0"/>
              <a:t> </a:t>
            </a:r>
            <a:r>
              <a:rPr dirty="0" err="1"/>
              <a:t>leurs</a:t>
            </a:r>
            <a:r>
              <a:rPr dirty="0"/>
              <a:t> </a:t>
            </a:r>
            <a:r>
              <a:rPr dirty="0" err="1"/>
              <a:t>capacités</a:t>
            </a:r>
            <a:r>
              <a:rPr dirty="0"/>
              <a:t> </a:t>
            </a:r>
          </a:p>
        </p:txBody>
      </p:sp>
    </p:spTree>
    <p:extLst>
      <p:ext uri="{BB962C8B-B14F-4D97-AF65-F5344CB8AC3E}">
        <p14:creationId xmlns:p14="http://schemas.microsoft.com/office/powerpoint/2010/main" val="2635235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6898C-9900-286D-A60C-321F6F750E99}"/>
              </a:ext>
            </a:extLst>
          </p:cNvPr>
          <p:cNvSpPr>
            <a:spLocks noGrp="1"/>
          </p:cNvSpPr>
          <p:nvPr>
            <p:ph type="title"/>
          </p:nvPr>
        </p:nvSpPr>
        <p:spPr/>
        <p:txBody>
          <a:bodyPr/>
          <a:lstStyle/>
          <a:p>
            <a:r>
              <a:t>Propriétés de l’image</a:t>
            </a:r>
          </a:p>
        </p:txBody>
      </p:sp>
      <p:sp>
        <p:nvSpPr>
          <p:cNvPr id="3" name="Text Placeholder 2">
            <a:extLst>
              <a:ext uri="{FF2B5EF4-FFF2-40B4-BE49-F238E27FC236}">
                <a16:creationId xmlns:a16="http://schemas.microsoft.com/office/drawing/2014/main" id="{6E2DBDC5-F8E0-8CA5-6826-0D6308CEBD28}"/>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0AB07320-E22D-FA1F-4756-2FD319599D9E}"/>
              </a:ext>
            </a:extLst>
          </p:cNvPr>
          <p:cNvSpPr>
            <a:spLocks noGrp="1"/>
          </p:cNvSpPr>
          <p:nvPr>
            <p:ph type="body" sz="quarter" idx="11"/>
          </p:nvPr>
        </p:nvSpPr>
        <p:spPr/>
        <p:txBody>
          <a:bodyPr/>
          <a:lstStyle/>
          <a:p>
            <a:r>
              <a:t>5</a:t>
            </a:r>
          </a:p>
        </p:txBody>
      </p:sp>
    </p:spTree>
    <p:extLst>
      <p:ext uri="{BB962C8B-B14F-4D97-AF65-F5344CB8AC3E}">
        <p14:creationId xmlns:p14="http://schemas.microsoft.com/office/powerpoint/2010/main" val="2979322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FCBDC-EAF4-A600-BA9A-2E6E56C17BFB}"/>
              </a:ext>
            </a:extLst>
          </p:cNvPr>
          <p:cNvSpPr>
            <a:spLocks noGrp="1"/>
          </p:cNvSpPr>
          <p:nvPr>
            <p:ph type="title"/>
          </p:nvPr>
        </p:nvSpPr>
        <p:spPr/>
        <p:txBody>
          <a:bodyPr/>
          <a:lstStyle/>
          <a:p>
            <a:r>
              <a:t>Résolutions</a:t>
            </a:r>
          </a:p>
        </p:txBody>
      </p:sp>
      <p:sp>
        <p:nvSpPr>
          <p:cNvPr id="3" name="Text Placeholder 2">
            <a:extLst>
              <a:ext uri="{FF2B5EF4-FFF2-40B4-BE49-F238E27FC236}">
                <a16:creationId xmlns:a16="http://schemas.microsoft.com/office/drawing/2014/main" id="{261F2C75-4413-B1C3-38FD-87466874D0F5}"/>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94F010DD-06E7-1A65-7F28-A2264F1A7F37}"/>
              </a:ext>
            </a:extLst>
          </p:cNvPr>
          <p:cNvSpPr>
            <a:spLocks noGrp="1"/>
          </p:cNvSpPr>
          <p:nvPr>
            <p:ph type="body" sz="quarter" idx="11"/>
          </p:nvPr>
        </p:nvSpPr>
        <p:spPr/>
        <p:txBody>
          <a:bodyPr/>
          <a:lstStyle/>
          <a:p>
            <a:r>
              <a:t>5.1</a:t>
            </a:r>
          </a:p>
        </p:txBody>
      </p:sp>
    </p:spTree>
    <p:extLst>
      <p:ext uri="{BB962C8B-B14F-4D97-AF65-F5344CB8AC3E}">
        <p14:creationId xmlns:p14="http://schemas.microsoft.com/office/powerpoint/2010/main" val="1635021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0B363-C1EA-CA49-E8E2-A3CC024A87FE}"/>
              </a:ext>
            </a:extLst>
          </p:cNvPr>
          <p:cNvSpPr>
            <a:spLocks noGrp="1"/>
          </p:cNvSpPr>
          <p:nvPr>
            <p:ph type="title"/>
          </p:nvPr>
        </p:nvSpPr>
        <p:spPr/>
        <p:txBody>
          <a:bodyPr/>
          <a:lstStyle/>
          <a:p>
            <a:r>
              <a:t>Résolution spatiale</a:t>
            </a:r>
          </a:p>
        </p:txBody>
      </p:sp>
      <p:sp>
        <p:nvSpPr>
          <p:cNvPr id="4" name="Text Placeholder 3">
            <a:extLst>
              <a:ext uri="{FF2B5EF4-FFF2-40B4-BE49-F238E27FC236}">
                <a16:creationId xmlns:a16="http://schemas.microsoft.com/office/drawing/2014/main" id="{A4520F9F-7191-A64D-F730-D7DF64E2CE50}"/>
              </a:ext>
            </a:extLst>
          </p:cNvPr>
          <p:cNvSpPr>
            <a:spLocks noGrp="1"/>
          </p:cNvSpPr>
          <p:nvPr>
            <p:ph type="body" sz="half" idx="2"/>
          </p:nvPr>
        </p:nvSpPr>
        <p:spPr/>
        <p:txBody>
          <a:bodyPr/>
          <a:lstStyle/>
          <a:p>
            <a:r>
              <a:t>Taille de la plus petite surface observée au sol (cellule de résolution au sol)</a:t>
            </a:r>
          </a:p>
          <a:p>
            <a:endParaRPr/>
          </a:p>
          <a:p>
            <a:r>
              <a:rPr i="1"/>
              <a:t>Importance</a:t>
            </a:r>
            <a:r>
              <a:t>:</a:t>
            </a:r>
          </a:p>
          <a:p>
            <a:r>
              <a:t>L’objet est généralement </a:t>
            </a:r>
            <a:r>
              <a:rPr i="1"/>
              <a:t>détectable</a:t>
            </a:r>
            <a:r>
              <a:t> s’il est </a:t>
            </a:r>
            <a:r>
              <a:rPr i="1"/>
              <a:t>égal ou supérieur à la taille du pixel</a:t>
            </a:r>
            <a:r>
              <a:t>. </a:t>
            </a:r>
          </a:p>
          <a:p>
            <a:endParaRPr/>
          </a:p>
          <a:p>
            <a:r>
              <a:t>Les petits objets pourraient encore être détectables en tant que luminosité moyenne de tous les objets à l’intérieur du pixel.</a:t>
            </a:r>
          </a:p>
          <a:p>
            <a:endParaRPr/>
          </a:p>
        </p:txBody>
      </p:sp>
      <p:pic>
        <p:nvPicPr>
          <p:cNvPr id="14352" name="Picture 16">
            <a:extLst>
              <a:ext uri="{FF2B5EF4-FFF2-40B4-BE49-F238E27FC236}">
                <a16:creationId xmlns:a16="http://schemas.microsoft.com/office/drawing/2014/main" id="{2330E8D4-6219-F9A4-B4A3-AE81BB237B02}"/>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93" b="93"/>
          <a:stretch>
            <a:fillRect/>
          </a:stretch>
        </p:blipFill>
        <p:spPr bwMode="auto">
          <a:xfrm>
            <a:off x="4861249" y="0"/>
            <a:ext cx="7032171" cy="686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14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358DC-0A8C-91A7-F47E-159389935B7B}"/>
              </a:ext>
            </a:extLst>
          </p:cNvPr>
          <p:cNvSpPr>
            <a:spLocks noGrp="1"/>
          </p:cNvSpPr>
          <p:nvPr>
            <p:ph type="title"/>
          </p:nvPr>
        </p:nvSpPr>
        <p:spPr/>
        <p:txBody>
          <a:bodyPr/>
          <a:lstStyle/>
          <a:p>
            <a:r>
              <a:t>Résolution spectrale</a:t>
            </a:r>
          </a:p>
        </p:txBody>
      </p:sp>
      <p:sp>
        <p:nvSpPr>
          <p:cNvPr id="4" name="Text Placeholder 3">
            <a:extLst>
              <a:ext uri="{FF2B5EF4-FFF2-40B4-BE49-F238E27FC236}">
                <a16:creationId xmlns:a16="http://schemas.microsoft.com/office/drawing/2014/main" id="{F395C621-614E-2C5E-E914-7D0270417E75}"/>
              </a:ext>
            </a:extLst>
          </p:cNvPr>
          <p:cNvSpPr>
            <a:spLocks noGrp="1"/>
          </p:cNvSpPr>
          <p:nvPr>
            <p:ph type="body" sz="half" idx="2"/>
          </p:nvPr>
        </p:nvSpPr>
        <p:spPr>
          <a:xfrm>
            <a:off x="839789" y="2057400"/>
            <a:ext cx="3381604" cy="3811588"/>
          </a:xfrm>
        </p:spPr>
        <p:txBody>
          <a:bodyPr/>
          <a:lstStyle/>
          <a:p>
            <a:r>
              <a:rPr dirty="0"/>
              <a:t>Se </a:t>
            </a:r>
            <a:r>
              <a:rPr dirty="0" err="1"/>
              <a:t>réfère</a:t>
            </a:r>
            <a:r>
              <a:rPr dirty="0"/>
              <a:t> à:</a:t>
            </a:r>
          </a:p>
          <a:p>
            <a:pPr marL="285750" indent="-285750">
              <a:buFontTx/>
              <a:buChar char="-"/>
            </a:pPr>
            <a:r>
              <a:rPr dirty="0" err="1"/>
              <a:t>largeur</a:t>
            </a:r>
            <a:r>
              <a:rPr dirty="0"/>
              <a:t> de </a:t>
            </a:r>
            <a:r>
              <a:rPr i="1" dirty="0" err="1"/>
              <a:t>bande</a:t>
            </a:r>
            <a:r>
              <a:rPr i="1" dirty="0"/>
              <a:t> </a:t>
            </a:r>
            <a:r>
              <a:rPr i="1" dirty="0" err="1"/>
              <a:t>spectrale</a:t>
            </a:r>
            <a:r>
              <a:rPr i="1" dirty="0"/>
              <a:t> </a:t>
            </a:r>
          </a:p>
          <a:p>
            <a:pPr marL="285750" indent="-285750">
              <a:buFontTx/>
              <a:buChar char="-"/>
            </a:pPr>
            <a:r>
              <a:rPr dirty="0"/>
              <a:t>le </a:t>
            </a:r>
            <a:r>
              <a:rPr i="1" dirty="0" err="1"/>
              <a:t>nombre</a:t>
            </a:r>
            <a:r>
              <a:rPr i="1" dirty="0"/>
              <a:t> de </a:t>
            </a:r>
            <a:r>
              <a:rPr i="1" dirty="0" err="1"/>
              <a:t>bandes</a:t>
            </a:r>
            <a:r>
              <a:rPr i="1" dirty="0"/>
              <a:t>.</a:t>
            </a:r>
          </a:p>
          <a:p>
            <a:endParaRPr i="1" dirty="0"/>
          </a:p>
          <a:p>
            <a:r>
              <a:rPr dirty="0"/>
              <a:t>La </a:t>
            </a:r>
            <a:r>
              <a:rPr i="1" dirty="0" err="1"/>
              <a:t>résolution</a:t>
            </a:r>
            <a:r>
              <a:rPr i="1" dirty="0"/>
              <a:t> </a:t>
            </a:r>
            <a:r>
              <a:rPr i="1" dirty="0" err="1"/>
              <a:t>spectrale</a:t>
            </a:r>
            <a:r>
              <a:rPr i="1" dirty="0"/>
              <a:t> plus fine</a:t>
            </a:r>
            <a:r>
              <a:rPr dirty="0"/>
              <a:t>, </a:t>
            </a:r>
            <a:r>
              <a:rPr i="1" dirty="0"/>
              <a:t>plus </a:t>
            </a:r>
            <a:r>
              <a:rPr i="1" dirty="0" err="1"/>
              <a:t>étroite</a:t>
            </a:r>
            <a:r>
              <a:rPr i="1" dirty="0"/>
              <a:t> la </a:t>
            </a:r>
            <a:r>
              <a:rPr i="1" dirty="0" err="1"/>
              <a:t>gamme</a:t>
            </a:r>
            <a:r>
              <a:rPr i="1" dirty="0"/>
              <a:t> de longueurs</a:t>
            </a:r>
            <a:r>
              <a:rPr lang="nl-BE" i="1" dirty="0"/>
              <a:t> </a:t>
            </a:r>
            <a:r>
              <a:rPr i="1" dirty="0" err="1"/>
              <a:t>d’onde</a:t>
            </a:r>
            <a:r>
              <a:rPr i="1" dirty="0"/>
              <a:t> </a:t>
            </a:r>
            <a:r>
              <a:rPr dirty="0"/>
              <a:t>pour la </a:t>
            </a:r>
            <a:r>
              <a:rPr dirty="0" err="1"/>
              <a:t>bande</a:t>
            </a:r>
            <a:r>
              <a:rPr dirty="0"/>
              <a:t> </a:t>
            </a:r>
            <a:r>
              <a:rPr dirty="0" err="1"/>
              <a:t>en</a:t>
            </a:r>
            <a:r>
              <a:rPr dirty="0"/>
              <a:t> question.</a:t>
            </a:r>
          </a:p>
        </p:txBody>
      </p:sp>
      <p:pic>
        <p:nvPicPr>
          <p:cNvPr id="16400" name="Picture 16">
            <a:extLst>
              <a:ext uri="{FF2B5EF4-FFF2-40B4-BE49-F238E27FC236}">
                <a16:creationId xmlns:a16="http://schemas.microsoft.com/office/drawing/2014/main" id="{48793271-F7CB-6A8A-98D2-57FE1B8E8A51}"/>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35" r="35"/>
          <a:stretch>
            <a:fillRect/>
          </a:stretch>
        </p:blipFill>
        <p:spPr bwMode="auto">
          <a:xfrm>
            <a:off x="4221392" y="1593055"/>
            <a:ext cx="7970608" cy="3671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147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A9A7-9B15-3F15-83F4-BD43948E9198}"/>
              </a:ext>
            </a:extLst>
          </p:cNvPr>
          <p:cNvSpPr>
            <a:spLocks noGrp="1"/>
          </p:cNvSpPr>
          <p:nvPr>
            <p:ph type="title"/>
          </p:nvPr>
        </p:nvSpPr>
        <p:spPr/>
        <p:txBody>
          <a:bodyPr/>
          <a:lstStyle/>
          <a:p>
            <a:r>
              <a:t>Résolution radiométrique</a:t>
            </a:r>
          </a:p>
        </p:txBody>
      </p:sp>
      <p:sp>
        <p:nvSpPr>
          <p:cNvPr id="4" name="Text Placeholder 3">
            <a:extLst>
              <a:ext uri="{FF2B5EF4-FFF2-40B4-BE49-F238E27FC236}">
                <a16:creationId xmlns:a16="http://schemas.microsoft.com/office/drawing/2014/main" id="{4C23789E-0159-F9CC-2AA3-1FD82D31B424}"/>
              </a:ext>
            </a:extLst>
          </p:cNvPr>
          <p:cNvSpPr>
            <a:spLocks noGrp="1"/>
          </p:cNvSpPr>
          <p:nvPr>
            <p:ph type="body" sz="half" idx="2"/>
          </p:nvPr>
        </p:nvSpPr>
        <p:spPr/>
        <p:txBody>
          <a:bodyPr/>
          <a:lstStyle/>
          <a:p>
            <a:r>
              <a:t>La </a:t>
            </a:r>
            <a:r>
              <a:rPr i="1"/>
              <a:t>sensibilité </a:t>
            </a:r>
            <a:r>
              <a:t>à l’ </a:t>
            </a:r>
            <a:r>
              <a:rPr i="1"/>
              <a:t>ampleur de l’énergie électromagnétique</a:t>
            </a:r>
            <a:r>
              <a:t>. Il décrit le contenu réel de l’information dans une image, exprimée en unités de bits.</a:t>
            </a:r>
          </a:p>
          <a:p>
            <a:endParaRPr/>
          </a:p>
          <a:p>
            <a:r>
              <a:rPr i="1"/>
              <a:t>Plus</a:t>
            </a:r>
            <a:r>
              <a:t> la résolution radiométrique est fine, </a:t>
            </a:r>
            <a:r>
              <a:rPr i="1"/>
              <a:t>plus elle est sensible </a:t>
            </a:r>
            <a:r>
              <a:t>pour </a:t>
            </a:r>
            <a:r>
              <a:rPr i="1"/>
              <a:t>détecter de petites différences </a:t>
            </a:r>
            <a:r>
              <a:t>dans l’énergie réfléchie ou émise.</a:t>
            </a:r>
          </a:p>
        </p:txBody>
      </p:sp>
      <p:pic>
        <p:nvPicPr>
          <p:cNvPr id="17410" name="Picture 2">
            <a:extLst>
              <a:ext uri="{FF2B5EF4-FFF2-40B4-BE49-F238E27FC236}">
                <a16:creationId xmlns:a16="http://schemas.microsoft.com/office/drawing/2014/main" id="{9ACDA17B-B938-D784-A242-6F16735585E2}"/>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479" b="479"/>
          <a:stretch>
            <a:fillRect/>
          </a:stretch>
        </p:blipFill>
        <p:spPr bwMode="auto">
          <a:xfrm>
            <a:off x="5180012" y="660400"/>
            <a:ext cx="61722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334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46018-4E6A-224A-297A-F5901FB798F1}"/>
              </a:ext>
            </a:extLst>
          </p:cNvPr>
          <p:cNvSpPr>
            <a:spLocks noGrp="1"/>
          </p:cNvSpPr>
          <p:nvPr>
            <p:ph type="title"/>
          </p:nvPr>
        </p:nvSpPr>
        <p:spPr/>
        <p:txBody>
          <a:bodyPr>
            <a:normAutofit fontScale="90000"/>
          </a:bodyPr>
          <a:lstStyle/>
          <a:p>
            <a:r>
              <a:t>Résolution temporelle</a:t>
            </a:r>
          </a:p>
        </p:txBody>
      </p:sp>
      <p:sp>
        <p:nvSpPr>
          <p:cNvPr id="3" name="Text Placeholder 2">
            <a:extLst>
              <a:ext uri="{FF2B5EF4-FFF2-40B4-BE49-F238E27FC236}">
                <a16:creationId xmlns:a16="http://schemas.microsoft.com/office/drawing/2014/main" id="{EB633DF6-EF7F-2598-A254-8988885DF438}"/>
              </a:ext>
            </a:extLst>
          </p:cNvPr>
          <p:cNvSpPr>
            <a:spLocks noGrp="1"/>
          </p:cNvSpPr>
          <p:nvPr>
            <p:ph type="body" sz="quarter" idx="10"/>
          </p:nvPr>
        </p:nvSpPr>
        <p:spPr/>
        <p:txBody>
          <a:bodyPr>
            <a:normAutofit fontScale="70000" lnSpcReduction="20000"/>
          </a:bodyPr>
          <a:lstStyle/>
          <a:p>
            <a:r>
              <a:t>Fréquence à laquelle le même lieu est observé — capacité de révision</a:t>
            </a:r>
          </a:p>
        </p:txBody>
      </p:sp>
      <p:sp>
        <p:nvSpPr>
          <p:cNvPr id="4" name="Text Placeholder 3">
            <a:extLst>
              <a:ext uri="{FF2B5EF4-FFF2-40B4-BE49-F238E27FC236}">
                <a16:creationId xmlns:a16="http://schemas.microsoft.com/office/drawing/2014/main" id="{96757B9A-DB3A-43A4-6EE4-FA677BA78C47}"/>
              </a:ext>
            </a:extLst>
          </p:cNvPr>
          <p:cNvSpPr>
            <a:spLocks noGrp="1"/>
          </p:cNvSpPr>
          <p:nvPr>
            <p:ph type="body" sz="quarter" idx="11"/>
          </p:nvPr>
        </p:nvSpPr>
        <p:spPr/>
        <p:txBody>
          <a:bodyPr/>
          <a:lstStyle/>
          <a:p>
            <a:r>
              <a:rPr dirty="0" err="1"/>
              <a:t>Dépend</a:t>
            </a:r>
            <a:r>
              <a:rPr dirty="0"/>
              <a:t> de la </a:t>
            </a:r>
            <a:r>
              <a:rPr dirty="0" err="1"/>
              <a:t>trajectoire</a:t>
            </a:r>
            <a:r>
              <a:rPr dirty="0"/>
              <a:t> du satellite </a:t>
            </a:r>
          </a:p>
          <a:p>
            <a:endParaRPr dirty="0"/>
          </a:p>
          <a:p>
            <a:r>
              <a:rPr dirty="0" err="1"/>
              <a:t>Exemples</a:t>
            </a:r>
            <a:r>
              <a:rPr dirty="0"/>
              <a:t>: </a:t>
            </a:r>
          </a:p>
          <a:p>
            <a:r>
              <a:rPr dirty="0"/>
              <a:t>NOAA = 1 jour</a:t>
            </a:r>
          </a:p>
          <a:p>
            <a:r>
              <a:rPr dirty="0"/>
              <a:t>Landsat = 16 </a:t>
            </a:r>
            <a:r>
              <a:rPr dirty="0" err="1"/>
              <a:t>jours</a:t>
            </a:r>
            <a:endParaRPr dirty="0"/>
          </a:p>
          <a:p>
            <a:r>
              <a:rPr dirty="0"/>
              <a:t>Sentinelle-2 = 5 </a:t>
            </a:r>
            <a:r>
              <a:rPr dirty="0" err="1"/>
              <a:t>jours</a:t>
            </a:r>
            <a:endParaRPr dirty="0"/>
          </a:p>
          <a:p>
            <a:endParaRPr dirty="0"/>
          </a:p>
          <a:p>
            <a:r>
              <a:rPr dirty="0"/>
              <a:t>Il </a:t>
            </a:r>
            <a:r>
              <a:rPr dirty="0" err="1"/>
              <a:t>est</a:t>
            </a:r>
            <a:r>
              <a:rPr dirty="0"/>
              <a:t> </a:t>
            </a:r>
            <a:r>
              <a:rPr dirty="0" err="1"/>
              <a:t>particulièrement</a:t>
            </a:r>
            <a:r>
              <a:rPr dirty="0"/>
              <a:t> important pour </a:t>
            </a:r>
            <a:endParaRPr lang="nl-BE" dirty="0"/>
          </a:p>
          <a:p>
            <a:r>
              <a:rPr dirty="0"/>
              <a:t>la </a:t>
            </a:r>
            <a:r>
              <a:rPr dirty="0" err="1"/>
              <a:t>cartographie</a:t>
            </a:r>
            <a:r>
              <a:rPr dirty="0"/>
              <a:t> du </a:t>
            </a:r>
            <a:r>
              <a:rPr dirty="0" err="1"/>
              <a:t>changement</a:t>
            </a:r>
            <a:r>
              <a:rPr dirty="0"/>
              <a:t>.</a:t>
            </a:r>
          </a:p>
        </p:txBody>
      </p:sp>
      <p:pic>
        <p:nvPicPr>
          <p:cNvPr id="18434" name="Picture 2">
            <a:extLst>
              <a:ext uri="{FF2B5EF4-FFF2-40B4-BE49-F238E27FC236}">
                <a16:creationId xmlns:a16="http://schemas.microsoft.com/office/drawing/2014/main" id="{F16E8EB8-E475-12ED-7AC3-C0003D73E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4773" y="2070768"/>
            <a:ext cx="4990514" cy="387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972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46018-4E6A-224A-297A-F5901FB798F1}"/>
              </a:ext>
            </a:extLst>
          </p:cNvPr>
          <p:cNvSpPr>
            <a:spLocks noGrp="1"/>
          </p:cNvSpPr>
          <p:nvPr>
            <p:ph type="title"/>
          </p:nvPr>
        </p:nvSpPr>
        <p:spPr/>
        <p:txBody>
          <a:bodyPr>
            <a:normAutofit fontScale="90000"/>
          </a:bodyPr>
          <a:lstStyle/>
          <a:p>
            <a:r>
              <a:t>Résolution temporelle</a:t>
            </a:r>
          </a:p>
        </p:txBody>
      </p:sp>
      <p:sp>
        <p:nvSpPr>
          <p:cNvPr id="3" name="Text Placeholder 2">
            <a:extLst>
              <a:ext uri="{FF2B5EF4-FFF2-40B4-BE49-F238E27FC236}">
                <a16:creationId xmlns:a16="http://schemas.microsoft.com/office/drawing/2014/main" id="{EB633DF6-EF7F-2598-A254-8988885DF438}"/>
              </a:ext>
            </a:extLst>
          </p:cNvPr>
          <p:cNvSpPr>
            <a:spLocks noGrp="1"/>
          </p:cNvSpPr>
          <p:nvPr>
            <p:ph type="body" sz="quarter" idx="10"/>
          </p:nvPr>
        </p:nvSpPr>
        <p:spPr/>
        <p:txBody>
          <a:bodyPr>
            <a:normAutofit/>
          </a:bodyPr>
          <a:lstStyle/>
          <a:p>
            <a:r>
              <a:t>Voies satellitaires</a:t>
            </a:r>
          </a:p>
        </p:txBody>
      </p:sp>
      <p:sp>
        <p:nvSpPr>
          <p:cNvPr id="4" name="Text Placeholder 3">
            <a:extLst>
              <a:ext uri="{FF2B5EF4-FFF2-40B4-BE49-F238E27FC236}">
                <a16:creationId xmlns:a16="http://schemas.microsoft.com/office/drawing/2014/main" id="{96757B9A-DB3A-43A4-6EE4-FA677BA78C47}"/>
              </a:ext>
            </a:extLst>
          </p:cNvPr>
          <p:cNvSpPr>
            <a:spLocks noGrp="1"/>
          </p:cNvSpPr>
          <p:nvPr>
            <p:ph type="body" sz="quarter" idx="11"/>
          </p:nvPr>
        </p:nvSpPr>
        <p:spPr/>
        <p:txBody>
          <a:bodyPr/>
          <a:lstStyle/>
          <a:p>
            <a:r>
              <a:t>Orbite géostationnaire/géosynchrone					Orbite polaire</a:t>
            </a:r>
          </a:p>
        </p:txBody>
      </p:sp>
      <p:pic>
        <p:nvPicPr>
          <p:cNvPr id="6" name="Picture 5" descr="A planet in space with a ring around it  Description automatically generated">
            <a:extLst>
              <a:ext uri="{FF2B5EF4-FFF2-40B4-BE49-F238E27FC236}">
                <a16:creationId xmlns:a16="http://schemas.microsoft.com/office/drawing/2014/main" id="{1367389D-BD45-2FF7-2E5B-D9AC96AE210A}"/>
              </a:ext>
            </a:extLst>
          </p:cNvPr>
          <p:cNvPicPr>
            <a:picLocks noChangeAspect="1"/>
          </p:cNvPicPr>
          <p:nvPr/>
        </p:nvPicPr>
        <p:blipFill>
          <a:blip r:embed="rId5"/>
          <a:stretch>
            <a:fillRect/>
          </a:stretch>
        </p:blipFill>
        <p:spPr>
          <a:xfrm>
            <a:off x="838200" y="2746860"/>
            <a:ext cx="3915052" cy="2936289"/>
          </a:xfrm>
          <a:prstGeom prst="rect">
            <a:avLst/>
          </a:prstGeom>
        </p:spPr>
      </p:pic>
      <p:pic>
        <p:nvPicPr>
          <p:cNvPr id="8" name="Video 7">
            <a:hlinkClick r:id="" action="ppaction://media"/>
            <a:extLst>
              <a:ext uri="{FF2B5EF4-FFF2-40B4-BE49-F238E27FC236}">
                <a16:creationId xmlns:a16="http://schemas.microsoft.com/office/drawing/2014/main" id="{82F23412-FCBC-024A-9946-4C3091C63E0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822740" y="2671809"/>
            <a:ext cx="4074464" cy="2977684"/>
          </a:xfrm>
          <a:prstGeom prst="rect">
            <a:avLst/>
          </a:prstGeom>
        </p:spPr>
      </p:pic>
    </p:spTree>
    <p:extLst>
      <p:ext uri="{BB962C8B-B14F-4D97-AF65-F5344CB8AC3E}">
        <p14:creationId xmlns:p14="http://schemas.microsoft.com/office/powerpoint/2010/main" val="108620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91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40112-1DDE-E6E8-A3BC-6966EF5FA7B3}"/>
              </a:ext>
            </a:extLst>
          </p:cNvPr>
          <p:cNvSpPr>
            <a:spLocks noGrp="1"/>
          </p:cNvSpPr>
          <p:nvPr>
            <p:ph type="title"/>
          </p:nvPr>
        </p:nvSpPr>
        <p:spPr/>
        <p:txBody>
          <a:bodyPr>
            <a:normAutofit fontScale="90000"/>
          </a:bodyPr>
          <a:lstStyle/>
          <a:p>
            <a:r>
              <a:t>Niveau de prétraitement </a:t>
            </a:r>
          </a:p>
        </p:txBody>
      </p:sp>
      <p:sp>
        <p:nvSpPr>
          <p:cNvPr id="3" name="Text Placeholder 2">
            <a:extLst>
              <a:ext uri="{FF2B5EF4-FFF2-40B4-BE49-F238E27FC236}">
                <a16:creationId xmlns:a16="http://schemas.microsoft.com/office/drawing/2014/main" id="{34ACB93B-474A-0371-7F02-BE8EA560D82C}"/>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BA97A48B-7160-3A1A-0D9E-0C44614A1C13}"/>
              </a:ext>
            </a:extLst>
          </p:cNvPr>
          <p:cNvSpPr>
            <a:spLocks noGrp="1"/>
          </p:cNvSpPr>
          <p:nvPr>
            <p:ph type="body" sz="quarter" idx="11"/>
          </p:nvPr>
        </p:nvSpPr>
        <p:spPr/>
        <p:txBody>
          <a:bodyPr>
            <a:normAutofit fontScale="70000" lnSpcReduction="20000"/>
          </a:bodyPr>
          <a:lstStyle/>
          <a:p>
            <a:r>
              <a:t>Niveau 0</a:t>
            </a:r>
          </a:p>
          <a:p>
            <a:pPr marL="285750" indent="-285750">
              <a:buFontTx/>
              <a:buChar char="-"/>
            </a:pPr>
            <a:r>
              <a:t>données relatives à l’instrument non traité/à la charge utile à pleine résolution</a:t>
            </a:r>
          </a:p>
          <a:p>
            <a:pPr marL="285750" indent="-285750">
              <a:buFontTx/>
              <a:buChar char="-"/>
            </a:pPr>
            <a:r>
              <a:t>format le plus brut disponible</a:t>
            </a:r>
          </a:p>
          <a:p>
            <a:r>
              <a:t>Niveau 1A</a:t>
            </a:r>
          </a:p>
          <a:p>
            <a:r>
              <a:t>— données relatives aux instruments reconstruites, non traitées à résolution complète, référencées dans le temps</a:t>
            </a:r>
          </a:p>
          <a:p>
            <a:pPr marL="285750" indent="-285750">
              <a:buFontTx/>
              <a:buChar char="-"/>
            </a:pPr>
            <a:r>
              <a:t>annoté avec des informations auxiliaires, y compris des coefficients d’étalonnage radiométriques et géométriques et des paramètres de géoréférencement (par exemple, données éphémères de la plateforme) calculés et joints en annexe</a:t>
            </a:r>
          </a:p>
          <a:p>
            <a:r>
              <a:t>Niveau 1B</a:t>
            </a:r>
          </a:p>
          <a:p>
            <a:pPr marL="285750" indent="-285750">
              <a:buFontTx/>
              <a:buChar char="-"/>
            </a:pPr>
            <a:r>
              <a:t>Les données de niveau 1B sont des données de niveau 1A qui ont fait l’objet d’étalonnages instruments/radiométriques.</a:t>
            </a:r>
          </a:p>
          <a:p>
            <a:r>
              <a:t>Niveau 2</a:t>
            </a:r>
          </a:p>
          <a:p>
            <a:pPr marL="285750" indent="-285750">
              <a:buFontTx/>
              <a:buChar char="-"/>
            </a:pPr>
            <a:r>
              <a:t>se compose de variables géophysiques dérivées (par le programme l2gen) à la même résolution que les données sources de niveau 1</a:t>
            </a:r>
          </a:p>
          <a:p>
            <a:pPr marL="285750" indent="-285750">
              <a:buFontTx/>
              <a:buChar char="-"/>
            </a:pPr>
            <a:r>
              <a:t>les variables sont regroupées en quelques séries de produits (par exemple OC [color océanique], SST et SST4 pour MODIS).</a:t>
            </a:r>
          </a:p>
          <a:p>
            <a:r>
              <a:t>Niveau 3</a:t>
            </a:r>
          </a:p>
          <a:p>
            <a:r>
              <a:t>— variables géophysiques dérivées qui ont été agrégées/projetées sur une grille spatiale bien définie sur une période de temps bien définie</a:t>
            </a:r>
          </a:p>
          <a:p>
            <a:endParaRPr/>
          </a:p>
        </p:txBody>
      </p:sp>
    </p:spTree>
    <p:extLst>
      <p:ext uri="{BB962C8B-B14F-4D97-AF65-F5344CB8AC3E}">
        <p14:creationId xmlns:p14="http://schemas.microsoft.com/office/powerpoint/2010/main" val="1343207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2EC8-AC6F-026A-B6D5-024F61A49DA3}"/>
              </a:ext>
            </a:extLst>
          </p:cNvPr>
          <p:cNvSpPr>
            <a:spLocks noGrp="1"/>
          </p:cNvSpPr>
          <p:nvPr>
            <p:ph type="title"/>
          </p:nvPr>
        </p:nvSpPr>
        <p:spPr/>
        <p:txBody>
          <a:bodyPr/>
          <a:lstStyle/>
          <a:p>
            <a:r>
              <a:t>Sources de données satelitte</a:t>
            </a:r>
          </a:p>
        </p:txBody>
      </p:sp>
      <p:sp>
        <p:nvSpPr>
          <p:cNvPr id="3" name="Text Placeholder 2">
            <a:extLst>
              <a:ext uri="{FF2B5EF4-FFF2-40B4-BE49-F238E27FC236}">
                <a16:creationId xmlns:a16="http://schemas.microsoft.com/office/drawing/2014/main" id="{CA57DEA6-9679-860D-02A4-83807A4C769D}"/>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9DC3DE02-632C-524F-C46D-B02C4D570DDD}"/>
              </a:ext>
            </a:extLst>
          </p:cNvPr>
          <p:cNvSpPr>
            <a:spLocks noGrp="1"/>
          </p:cNvSpPr>
          <p:nvPr>
            <p:ph type="body" sz="quarter" idx="11"/>
          </p:nvPr>
        </p:nvSpPr>
        <p:spPr/>
        <p:txBody>
          <a:bodyPr/>
          <a:lstStyle/>
          <a:p>
            <a:r>
              <a:t>6</a:t>
            </a:r>
          </a:p>
        </p:txBody>
      </p:sp>
    </p:spTree>
    <p:extLst>
      <p:ext uri="{BB962C8B-B14F-4D97-AF65-F5344CB8AC3E}">
        <p14:creationId xmlns:p14="http://schemas.microsoft.com/office/powerpoint/2010/main" val="1117873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EDDF9-5A16-BD66-4FB8-C30D44EA4A13}"/>
              </a:ext>
            </a:extLst>
          </p:cNvPr>
          <p:cNvSpPr>
            <a:spLocks noGrp="1"/>
          </p:cNvSpPr>
          <p:nvPr>
            <p:ph type="title"/>
          </p:nvPr>
        </p:nvSpPr>
        <p:spPr/>
        <p:txBody>
          <a:bodyPr>
            <a:normAutofit fontScale="90000"/>
          </a:bodyPr>
          <a:lstStyle/>
          <a:p>
            <a:r>
              <a:t>Quelques téléspectateurs en ligne </a:t>
            </a:r>
          </a:p>
        </p:txBody>
      </p:sp>
      <p:sp>
        <p:nvSpPr>
          <p:cNvPr id="3" name="Text Placeholder 2">
            <a:extLst>
              <a:ext uri="{FF2B5EF4-FFF2-40B4-BE49-F238E27FC236}">
                <a16:creationId xmlns:a16="http://schemas.microsoft.com/office/drawing/2014/main" id="{9565CBA9-56B1-395C-8458-E499ABEDE48A}"/>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4C3A9FC0-CDEE-DADE-AE1D-E4C596C1CEF6}"/>
              </a:ext>
            </a:extLst>
          </p:cNvPr>
          <p:cNvSpPr>
            <a:spLocks noGrp="1"/>
          </p:cNvSpPr>
          <p:nvPr>
            <p:ph type="body" sz="quarter" idx="11"/>
          </p:nvPr>
        </p:nvSpPr>
        <p:spPr/>
        <p:txBody>
          <a:bodyPr/>
          <a:lstStyle/>
          <a:p>
            <a:pPr marL="285750" indent="-285750">
              <a:buFontTx/>
              <a:buChar char="-"/>
            </a:pPr>
            <a:r>
              <a:rPr lang="nl-BE" sz="1400" dirty="0" err="1">
                <a:hlinkClick r:id="rId2"/>
              </a:rPr>
              <a:t>EarthExplorer</a:t>
            </a:r>
            <a:r>
              <a:rPr lang="nl-BE" sz="1400" dirty="0">
                <a:hlinkClick r:id="rId2"/>
              </a:rPr>
              <a:t> (usgs.gov)</a:t>
            </a:r>
            <a:endParaRPr lang="nl-BE" sz="1400" dirty="0"/>
          </a:p>
          <a:p>
            <a:pPr marL="285750" indent="-285750">
              <a:buFontTx/>
              <a:buChar char="-"/>
            </a:pPr>
            <a:r>
              <a:rPr lang="nl-BE" sz="1400" dirty="0">
                <a:hlinkClick r:id="rId3"/>
              </a:rPr>
              <a:t>https://eos.com/landviewer/</a:t>
            </a:r>
            <a:r>
              <a:rPr lang="nl-BE" sz="1400" dirty="0"/>
              <a:t> </a:t>
            </a:r>
          </a:p>
          <a:p>
            <a:pPr marL="285750" indent="-285750">
              <a:buFontTx/>
              <a:buChar char="-"/>
            </a:pPr>
            <a:r>
              <a:rPr lang="nl-BE" sz="1400" dirty="0" err="1">
                <a:hlinkClick r:id="rId4"/>
              </a:rPr>
              <a:t>Sentinel</a:t>
            </a:r>
            <a:r>
              <a:rPr lang="nl-BE" sz="1400" dirty="0">
                <a:hlinkClick r:id="rId4"/>
              </a:rPr>
              <a:t> Hub EO Browser (sentinel-hub.com)</a:t>
            </a:r>
            <a:endParaRPr lang="nl-BE" sz="1400" dirty="0"/>
          </a:p>
          <a:p>
            <a:endParaRPr lang="en-BE" sz="1400" dirty="0"/>
          </a:p>
        </p:txBody>
      </p:sp>
    </p:spTree>
    <p:extLst>
      <p:ext uri="{BB962C8B-B14F-4D97-AF65-F5344CB8AC3E}">
        <p14:creationId xmlns:p14="http://schemas.microsoft.com/office/powerpoint/2010/main" val="4164649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F5D9F2-551E-D030-53E8-1A3BD4CDB950}"/>
              </a:ext>
            </a:extLst>
          </p:cNvPr>
          <p:cNvSpPr>
            <a:spLocks noGrp="1"/>
          </p:cNvSpPr>
          <p:nvPr>
            <p:ph type="title"/>
          </p:nvPr>
        </p:nvSpPr>
        <p:spPr/>
        <p:txBody>
          <a:bodyPr/>
          <a:lstStyle/>
          <a:p>
            <a:r>
              <a:t>Télédétection</a:t>
            </a:r>
          </a:p>
        </p:txBody>
      </p:sp>
      <p:sp>
        <p:nvSpPr>
          <p:cNvPr id="7" name="Text Placeholder 6">
            <a:extLst>
              <a:ext uri="{FF2B5EF4-FFF2-40B4-BE49-F238E27FC236}">
                <a16:creationId xmlns:a16="http://schemas.microsoft.com/office/drawing/2014/main" id="{234AA5AA-9534-BB5C-69F2-0D569AFEC798}"/>
              </a:ext>
            </a:extLst>
          </p:cNvPr>
          <p:cNvSpPr>
            <a:spLocks noGrp="1"/>
          </p:cNvSpPr>
          <p:nvPr>
            <p:ph type="body" sz="quarter" idx="10"/>
          </p:nvPr>
        </p:nvSpPr>
        <p:spPr/>
        <p:txBody>
          <a:bodyPr/>
          <a:lstStyle/>
          <a:p>
            <a:endParaRPr/>
          </a:p>
        </p:txBody>
      </p:sp>
      <p:sp>
        <p:nvSpPr>
          <p:cNvPr id="2" name="Text Placeholder 1">
            <a:extLst>
              <a:ext uri="{FF2B5EF4-FFF2-40B4-BE49-F238E27FC236}">
                <a16:creationId xmlns:a16="http://schemas.microsoft.com/office/drawing/2014/main" id="{1B56627D-8975-0F9D-2995-8C8EADAF35E9}"/>
              </a:ext>
            </a:extLst>
          </p:cNvPr>
          <p:cNvSpPr>
            <a:spLocks noGrp="1"/>
          </p:cNvSpPr>
          <p:nvPr>
            <p:ph type="body" sz="quarter" idx="11"/>
          </p:nvPr>
        </p:nvSpPr>
        <p:spPr/>
        <p:txBody>
          <a:bodyPr/>
          <a:lstStyle/>
          <a:p>
            <a:r>
              <a:t>1</a:t>
            </a:r>
          </a:p>
        </p:txBody>
      </p:sp>
    </p:spTree>
    <p:extLst>
      <p:ext uri="{BB962C8B-B14F-4D97-AF65-F5344CB8AC3E}">
        <p14:creationId xmlns:p14="http://schemas.microsoft.com/office/powerpoint/2010/main" val="944280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4D6AE-C02C-7B58-DB22-C21042DD755A}"/>
              </a:ext>
            </a:extLst>
          </p:cNvPr>
          <p:cNvSpPr>
            <a:spLocks noGrp="1"/>
          </p:cNvSpPr>
          <p:nvPr>
            <p:ph type="title"/>
          </p:nvPr>
        </p:nvSpPr>
        <p:spPr/>
        <p:txBody>
          <a:bodyPr>
            <a:normAutofit fontScale="90000"/>
          </a:bodyPr>
          <a:lstStyle/>
          <a:p>
            <a:r>
              <a:t>Copernic</a:t>
            </a:r>
          </a:p>
        </p:txBody>
      </p:sp>
      <p:sp>
        <p:nvSpPr>
          <p:cNvPr id="3" name="Text Placeholder 2">
            <a:extLst>
              <a:ext uri="{FF2B5EF4-FFF2-40B4-BE49-F238E27FC236}">
                <a16:creationId xmlns:a16="http://schemas.microsoft.com/office/drawing/2014/main" id="{768D79CF-63CA-7D8A-EEB6-D5A437657F5C}"/>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65CA47BA-7C1C-B0D8-6A33-D6D441849857}"/>
              </a:ext>
            </a:extLst>
          </p:cNvPr>
          <p:cNvSpPr>
            <a:spLocks noGrp="1"/>
          </p:cNvSpPr>
          <p:nvPr>
            <p:ph type="body" sz="quarter" idx="11"/>
          </p:nvPr>
        </p:nvSpPr>
        <p:spPr/>
        <p:txBody>
          <a:bodyPr/>
          <a:lstStyle/>
          <a:p>
            <a:pPr marL="285750" indent="-285750">
              <a:buFontTx/>
              <a:buChar char="-"/>
            </a:pPr>
            <a:r>
              <a:t>Composante «observation de la Terre» du programme spatial de l’Union européenne</a:t>
            </a:r>
          </a:p>
          <a:p>
            <a:pPr marL="285750" indent="-285750">
              <a:buFontTx/>
              <a:buChar char="-"/>
            </a:pPr>
            <a:r>
              <a:t>examiner notre planète et son environnement au bénéfice de tous les citoyens européens</a:t>
            </a:r>
          </a:p>
          <a:p>
            <a:pPr marL="285750" indent="-285750">
              <a:buFontTx/>
              <a:buChar char="-"/>
            </a:pPr>
            <a:r>
              <a:t>offre des services d’information à partir de données d’observation de la Terre par satellite et de données in situ (non spatiales)</a:t>
            </a:r>
          </a:p>
          <a:p>
            <a:pPr marL="285750" indent="-285750">
              <a:buFontTx/>
              <a:buChar char="-"/>
            </a:pPr>
            <a:endParaRPr/>
          </a:p>
          <a:p>
            <a:r>
              <a:t>Composante spatiale:</a:t>
            </a:r>
          </a:p>
          <a:p>
            <a:endParaRPr/>
          </a:p>
        </p:txBody>
      </p:sp>
      <p:pic>
        <p:nvPicPr>
          <p:cNvPr id="6" name="Picture 5">
            <a:extLst>
              <a:ext uri="{FF2B5EF4-FFF2-40B4-BE49-F238E27FC236}">
                <a16:creationId xmlns:a16="http://schemas.microsoft.com/office/drawing/2014/main" id="{D8A257FF-4145-107D-CC9B-B73AF240A948}"/>
              </a:ext>
            </a:extLst>
          </p:cNvPr>
          <p:cNvPicPr>
            <a:picLocks noChangeAspect="1"/>
          </p:cNvPicPr>
          <p:nvPr/>
        </p:nvPicPr>
        <p:blipFill>
          <a:blip r:embed="rId2"/>
          <a:stretch>
            <a:fillRect/>
          </a:stretch>
        </p:blipFill>
        <p:spPr>
          <a:xfrm>
            <a:off x="3132307" y="3506670"/>
            <a:ext cx="4757003" cy="3351330"/>
          </a:xfrm>
          <a:prstGeom prst="rect">
            <a:avLst/>
          </a:prstGeom>
        </p:spPr>
      </p:pic>
      <p:pic>
        <p:nvPicPr>
          <p:cNvPr id="8" name="Picture 7">
            <a:extLst>
              <a:ext uri="{FF2B5EF4-FFF2-40B4-BE49-F238E27FC236}">
                <a16:creationId xmlns:a16="http://schemas.microsoft.com/office/drawing/2014/main" id="{86E20B1D-A117-9616-B212-429E5290B097}"/>
              </a:ext>
            </a:extLst>
          </p:cNvPr>
          <p:cNvPicPr>
            <a:picLocks noChangeAspect="1"/>
          </p:cNvPicPr>
          <p:nvPr/>
        </p:nvPicPr>
        <p:blipFill>
          <a:blip r:embed="rId3"/>
          <a:stretch>
            <a:fillRect/>
          </a:stretch>
        </p:blipFill>
        <p:spPr>
          <a:xfrm>
            <a:off x="1673085" y="4658254"/>
            <a:ext cx="8718899" cy="1124404"/>
          </a:xfrm>
          <a:prstGeom prst="rect">
            <a:avLst/>
          </a:prstGeom>
        </p:spPr>
      </p:pic>
    </p:spTree>
    <p:extLst>
      <p:ext uri="{BB962C8B-B14F-4D97-AF65-F5344CB8AC3E}">
        <p14:creationId xmlns:p14="http://schemas.microsoft.com/office/powerpoint/2010/main" val="408147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xit" presetSubtype="32" fill="hold" nodeType="clickEffect">
                                  <p:stCondLst>
                                    <p:cond delay="0"/>
                                  </p:stCondLst>
                                  <p:childTnLst>
                                    <p:anim calcmode="lin" valueType="num">
                                      <p:cBhvr>
                                        <p:cTn id="10" dur="500"/>
                                        <p:tgtEl>
                                          <p:spTgt spid="6"/>
                                        </p:tgtEl>
                                        <p:attrNameLst>
                                          <p:attrName>ppt_w</p:attrName>
                                        </p:attrNameLst>
                                      </p:cBhvr>
                                      <p:tavLst>
                                        <p:tav tm="0">
                                          <p:val>
                                            <p:strVal val="ppt_w"/>
                                          </p:val>
                                        </p:tav>
                                        <p:tav tm="100000">
                                          <p:val>
                                            <p:fltVal val="0"/>
                                          </p:val>
                                        </p:tav>
                                      </p:tavLst>
                                    </p:anim>
                                    <p:anim calcmode="lin" valueType="num">
                                      <p:cBhvr>
                                        <p:cTn id="11" dur="500"/>
                                        <p:tgtEl>
                                          <p:spTgt spid="6"/>
                                        </p:tgtEl>
                                        <p:attrNameLst>
                                          <p:attrName>ppt_h</p:attrName>
                                        </p:attrNameLst>
                                      </p:cBhvr>
                                      <p:tavLst>
                                        <p:tav tm="0">
                                          <p:val>
                                            <p:strVal val="ppt_h"/>
                                          </p:val>
                                        </p:tav>
                                        <p:tav tm="100000">
                                          <p:val>
                                            <p:fltVal val="0"/>
                                          </p:val>
                                        </p:tav>
                                      </p:tavLst>
                                    </p:anim>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53" presetClass="entr" presetSubtype="16"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EDDF9-5A16-BD66-4FB8-C30D44EA4A13}"/>
              </a:ext>
            </a:extLst>
          </p:cNvPr>
          <p:cNvSpPr>
            <a:spLocks noGrp="1"/>
          </p:cNvSpPr>
          <p:nvPr>
            <p:ph type="title"/>
          </p:nvPr>
        </p:nvSpPr>
        <p:spPr/>
        <p:txBody>
          <a:bodyPr>
            <a:normAutofit fontScale="90000"/>
          </a:bodyPr>
          <a:lstStyle/>
          <a:p>
            <a:r>
              <a:t>DIAS</a:t>
            </a:r>
          </a:p>
        </p:txBody>
      </p:sp>
      <p:sp>
        <p:nvSpPr>
          <p:cNvPr id="3" name="Text Placeholder 2">
            <a:extLst>
              <a:ext uri="{FF2B5EF4-FFF2-40B4-BE49-F238E27FC236}">
                <a16:creationId xmlns:a16="http://schemas.microsoft.com/office/drawing/2014/main" id="{9565CBA9-56B1-395C-8458-E499ABEDE48A}"/>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4C3A9FC0-CDEE-DADE-AE1D-E4C596C1CEF6}"/>
              </a:ext>
            </a:extLst>
          </p:cNvPr>
          <p:cNvSpPr>
            <a:spLocks noGrp="1"/>
          </p:cNvSpPr>
          <p:nvPr>
            <p:ph type="body" sz="quarter" idx="11"/>
          </p:nvPr>
        </p:nvSpPr>
        <p:spPr>
          <a:xfrm>
            <a:off x="840639" y="2342230"/>
            <a:ext cx="5711082" cy="3440428"/>
          </a:xfrm>
        </p:spPr>
        <p:txBody>
          <a:bodyPr/>
          <a:lstStyle/>
          <a:p>
            <a:r>
              <a:t>Afin de faciliter et de normaliser l’accès aux données, la Commission européenne a financé le déploiement de cinq plateformes en nuage, appelées DIAS, fournissant un accès centralisé aux données et informations Copernicus, ainsi qu’aux outils de traitement.</a:t>
            </a:r>
          </a:p>
          <a:p>
            <a:endParaRPr/>
          </a:p>
          <a:p>
            <a:r>
              <a:t>Toutes les plateformes DIAS donnent accès non seulement aux données des satellites Sentinel et aux produits d’information issus des six services opérationnels du programme Copernicus, mais aussi à des outils se trouvant dans le Cloud (en libre accès et/ou payants à l’utilisation).</a:t>
            </a:r>
          </a:p>
          <a:p>
            <a:endParaRPr/>
          </a:p>
          <a:p>
            <a:pPr marL="285750" indent="-285750">
              <a:buFontTx/>
              <a:buChar char="-"/>
            </a:pPr>
            <a:endParaRPr/>
          </a:p>
        </p:txBody>
      </p:sp>
      <p:pic>
        <p:nvPicPr>
          <p:cNvPr id="19458" name="Picture 2">
            <a:extLst>
              <a:ext uri="{FF2B5EF4-FFF2-40B4-BE49-F238E27FC236}">
                <a16:creationId xmlns:a16="http://schemas.microsoft.com/office/drawing/2014/main" id="{35F9D39C-1A43-FCA3-93BA-EC3D61407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037" y="2141329"/>
            <a:ext cx="4476103" cy="3174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613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A6F2A-0908-DF91-F94E-0CC7C5923593}"/>
              </a:ext>
            </a:extLst>
          </p:cNvPr>
          <p:cNvSpPr>
            <a:spLocks noGrp="1"/>
          </p:cNvSpPr>
          <p:nvPr>
            <p:ph type="title"/>
          </p:nvPr>
        </p:nvSpPr>
        <p:spPr>
          <a:xfrm>
            <a:off x="840638" y="868615"/>
            <a:ext cx="9353724" cy="684222"/>
          </a:xfrm>
        </p:spPr>
        <p:txBody>
          <a:bodyPr>
            <a:normAutofit fontScale="90000"/>
          </a:bodyPr>
          <a:lstStyle/>
          <a:p>
            <a:r>
              <a:t>Services Copernicus</a:t>
            </a:r>
          </a:p>
        </p:txBody>
      </p:sp>
      <p:sp>
        <p:nvSpPr>
          <p:cNvPr id="3" name="Text Placeholder 2">
            <a:extLst>
              <a:ext uri="{FF2B5EF4-FFF2-40B4-BE49-F238E27FC236}">
                <a16:creationId xmlns:a16="http://schemas.microsoft.com/office/drawing/2014/main" id="{D333C709-FE34-654D-03FB-CF623C659B6F}"/>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AE6C7220-7255-3922-C9D6-96832A27FFDC}"/>
              </a:ext>
            </a:extLst>
          </p:cNvPr>
          <p:cNvSpPr>
            <a:spLocks noGrp="1"/>
          </p:cNvSpPr>
          <p:nvPr>
            <p:ph type="body" sz="quarter" idx="11"/>
          </p:nvPr>
        </p:nvSpPr>
        <p:spPr/>
        <p:txBody>
          <a:bodyPr/>
          <a:lstStyle/>
          <a:p>
            <a:r>
              <a:rPr>
                <a:sym typeface="Wingdings" panose="05000000000000000000" pitchFamily="2" charset="2"/>
              </a:rPr>
              <a:t> Informations sur la valeur ajoutée</a:t>
            </a:r>
            <a:r>
              <a:t> des données satellitaires</a:t>
            </a:r>
            <a:endParaRPr>
              <a:sym typeface="Wingdings" panose="05000000000000000000" pitchFamily="2" charset="2"/>
            </a:endParaRPr>
          </a:p>
          <a:p>
            <a:pPr>
              <a:defRPr>
                <a:sym typeface="Wingdings" panose="05000000000000000000" pitchFamily="2" charset="2"/>
              </a:defRPr>
            </a:pPr>
            <a:r>
              <a:t>Regroupés par thème:</a:t>
            </a:r>
          </a:p>
        </p:txBody>
      </p:sp>
      <p:pic>
        <p:nvPicPr>
          <p:cNvPr id="8" name="Picture 7">
            <a:extLst>
              <a:ext uri="{FF2B5EF4-FFF2-40B4-BE49-F238E27FC236}">
                <a16:creationId xmlns:a16="http://schemas.microsoft.com/office/drawing/2014/main" id="{AC0EB6C3-C27F-5888-4DC5-C0960C13A95E}"/>
              </a:ext>
            </a:extLst>
          </p:cNvPr>
          <p:cNvPicPr>
            <a:picLocks noChangeAspect="1"/>
          </p:cNvPicPr>
          <p:nvPr/>
        </p:nvPicPr>
        <p:blipFill>
          <a:blip r:embed="rId3"/>
          <a:stretch>
            <a:fillRect/>
          </a:stretch>
        </p:blipFill>
        <p:spPr>
          <a:xfrm>
            <a:off x="2899745" y="3036646"/>
            <a:ext cx="5235510" cy="2882199"/>
          </a:xfrm>
          <a:prstGeom prst="rect">
            <a:avLst/>
          </a:prstGeom>
        </p:spPr>
      </p:pic>
    </p:spTree>
    <p:extLst>
      <p:ext uri="{BB962C8B-B14F-4D97-AF65-F5344CB8AC3E}">
        <p14:creationId xmlns:p14="http://schemas.microsoft.com/office/powerpoint/2010/main" val="1125200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5CD3D-FC0E-F698-2634-78012D006C2A}"/>
              </a:ext>
            </a:extLst>
          </p:cNvPr>
          <p:cNvSpPr>
            <a:spLocks noGrp="1"/>
          </p:cNvSpPr>
          <p:nvPr>
            <p:ph type="title"/>
          </p:nvPr>
        </p:nvSpPr>
        <p:spPr/>
        <p:txBody>
          <a:bodyPr>
            <a:normAutofit fontScale="90000"/>
          </a:bodyPr>
          <a:lstStyle/>
          <a:p>
            <a:r>
              <a:t>Composante paneuropéenne du CLMS</a:t>
            </a:r>
          </a:p>
        </p:txBody>
      </p:sp>
      <p:sp>
        <p:nvSpPr>
          <p:cNvPr id="3" name="Text Placeholder 2">
            <a:extLst>
              <a:ext uri="{FF2B5EF4-FFF2-40B4-BE49-F238E27FC236}">
                <a16:creationId xmlns:a16="http://schemas.microsoft.com/office/drawing/2014/main" id="{21C6AC4F-5717-C1AC-493B-C9EE0F5BDF97}"/>
              </a:ext>
            </a:extLst>
          </p:cNvPr>
          <p:cNvSpPr>
            <a:spLocks noGrp="1"/>
          </p:cNvSpPr>
          <p:nvPr>
            <p:ph type="body" sz="quarter" idx="10"/>
          </p:nvPr>
        </p:nvSpPr>
        <p:spPr/>
        <p:txBody>
          <a:bodyPr>
            <a:normAutofit fontScale="77500" lnSpcReduction="20000"/>
          </a:bodyPr>
          <a:lstStyle/>
          <a:p>
            <a:pPr>
              <a:defRPr>
                <a:hlinkClick r:id="rId2"/>
              </a:defRPr>
            </a:pPr>
            <a:r>
              <a:t>Portefeuille CLMS — Service Copernicus de surveillance des terres</a:t>
            </a:r>
          </a:p>
        </p:txBody>
      </p:sp>
      <p:sp>
        <p:nvSpPr>
          <p:cNvPr id="4" name="Text Placeholder 3">
            <a:extLst>
              <a:ext uri="{FF2B5EF4-FFF2-40B4-BE49-F238E27FC236}">
                <a16:creationId xmlns:a16="http://schemas.microsoft.com/office/drawing/2014/main" id="{F7934B2C-1FD4-9089-7FC2-5B1D1AE387F3}"/>
              </a:ext>
            </a:extLst>
          </p:cNvPr>
          <p:cNvSpPr>
            <a:spLocks noGrp="1"/>
          </p:cNvSpPr>
          <p:nvPr>
            <p:ph type="body" sz="quarter" idx="11"/>
          </p:nvPr>
        </p:nvSpPr>
        <p:spPr/>
        <p:txBody>
          <a:bodyPr/>
          <a:lstStyle/>
          <a:p>
            <a:pPr>
              <a:defRPr b="1"/>
            </a:pPr>
            <a:r>
              <a:t>CLMS: Service de surveillance des terres du programme Copernicus</a:t>
            </a:r>
          </a:p>
          <a:p>
            <a:pPr marL="285750" indent="-285750">
              <a:buFontTx/>
              <a:buChar char="-"/>
            </a:pPr>
            <a:r>
              <a:t>L’inventaire</a:t>
            </a:r>
            <a:r>
              <a:rPr b="1"/>
              <a:t>Corine Land Cover (CLC</a:t>
            </a:r>
            <a:r>
              <a:t>) a été lancé en 1985 (année de référence 1990), mises à jour: 2000, 2006, 2012 &amp;I2018</a:t>
            </a:r>
          </a:p>
          <a:p>
            <a:pPr marL="285750" indent="-285750">
              <a:buFontTx/>
              <a:buChar char="-"/>
            </a:pPr>
            <a:r>
              <a:t>Les</a:t>
            </a:r>
            <a:r>
              <a:rPr b="1"/>
              <a:t>zones à haute résolution (HRL) </a:t>
            </a:r>
            <a:r>
              <a:t>fournissent des informations sur les caractéristiques spécifiques de l’occupation des sols et complètent la cartographie de l’occupation/utilisation des sols (LC/LU), comme dans les ensembles de données CORINE sur l’occupation des sols (CLC)</a:t>
            </a:r>
          </a:p>
          <a:p>
            <a:pPr marL="285750" indent="-285750">
              <a:buFontTx/>
              <a:buChar char="-"/>
            </a:pPr>
            <a:r>
              <a:t>Densité et changements liés à l’intégrité du cycle de vie</a:t>
            </a:r>
          </a:p>
          <a:p>
            <a:pPr marL="285750" indent="-285750">
              <a:buFontTx/>
              <a:buChar char="-"/>
            </a:pPr>
            <a:endParaRPr/>
          </a:p>
        </p:txBody>
      </p:sp>
      <p:pic>
        <p:nvPicPr>
          <p:cNvPr id="22530" name="Picture 2">
            <a:extLst>
              <a:ext uri="{FF2B5EF4-FFF2-40B4-BE49-F238E27FC236}">
                <a16:creationId xmlns:a16="http://schemas.microsoft.com/office/drawing/2014/main" id="{044F4A6E-85D2-B9D7-5599-4E5513A47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2728" y="3834724"/>
            <a:ext cx="3788722" cy="276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494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41BDE-84F0-2968-59EB-073D30E81AC4}"/>
              </a:ext>
            </a:extLst>
          </p:cNvPr>
          <p:cNvSpPr>
            <a:spLocks noGrp="1"/>
          </p:cNvSpPr>
          <p:nvPr>
            <p:ph type="title"/>
          </p:nvPr>
        </p:nvSpPr>
        <p:spPr/>
        <p:txBody>
          <a:bodyPr>
            <a:normAutofit fontScale="90000"/>
          </a:bodyPr>
          <a:lstStyle/>
          <a:p>
            <a:r>
              <a:t>Composante locale CLMS</a:t>
            </a:r>
          </a:p>
        </p:txBody>
      </p:sp>
      <p:sp>
        <p:nvSpPr>
          <p:cNvPr id="3" name="Text Placeholder 2">
            <a:extLst>
              <a:ext uri="{FF2B5EF4-FFF2-40B4-BE49-F238E27FC236}">
                <a16:creationId xmlns:a16="http://schemas.microsoft.com/office/drawing/2014/main" id="{31BFE414-FDFC-3E5C-EDA6-95F25D1578EE}"/>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D8FEF677-AC83-DE0D-CA38-B6706978D9A5}"/>
              </a:ext>
            </a:extLst>
          </p:cNvPr>
          <p:cNvSpPr>
            <a:spLocks noGrp="1"/>
          </p:cNvSpPr>
          <p:nvPr>
            <p:ph type="body" sz="quarter" idx="11"/>
          </p:nvPr>
        </p:nvSpPr>
        <p:spPr/>
        <p:txBody>
          <a:bodyPr>
            <a:normAutofit/>
          </a:bodyPr>
          <a:lstStyle/>
          <a:p>
            <a:r>
              <a:t>La composante locale vise à fournir des informations spécifiques et plus détaillées qui complètent les informations obtenues par l’intermédiaire de la composante paneuropéenne.</a:t>
            </a:r>
          </a:p>
          <a:p>
            <a:r>
              <a:t>Elle se concentre sur différents points d’accès, c’est-à-dire sur des zones exposées à des défis et à des problèmes environnementaux spécifiques. Il repose sur une imagerie à très haute résolution (2,5 x 2,5 m de pixels) en combinaison avec d’autres ensembles de données disponibles sur la zone paneuropéenne.</a:t>
            </a:r>
          </a:p>
          <a:p>
            <a:endParaRPr/>
          </a:p>
          <a:p>
            <a:endParaRPr/>
          </a:p>
          <a:p>
            <a:endParaRPr/>
          </a:p>
        </p:txBody>
      </p:sp>
      <p:pic>
        <p:nvPicPr>
          <p:cNvPr id="21506" name="Picture 2">
            <a:extLst>
              <a:ext uri="{FF2B5EF4-FFF2-40B4-BE49-F238E27FC236}">
                <a16:creationId xmlns:a16="http://schemas.microsoft.com/office/drawing/2014/main" id="{ECB9EB4A-6012-5930-A24D-0E43C78FD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7" y="3743582"/>
            <a:ext cx="10334625"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032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41BDE-84F0-2968-59EB-073D30E81AC4}"/>
              </a:ext>
            </a:extLst>
          </p:cNvPr>
          <p:cNvSpPr>
            <a:spLocks noGrp="1"/>
          </p:cNvSpPr>
          <p:nvPr>
            <p:ph type="title"/>
          </p:nvPr>
        </p:nvSpPr>
        <p:spPr/>
        <p:txBody>
          <a:bodyPr>
            <a:normAutofit fontScale="90000"/>
          </a:bodyPr>
          <a:lstStyle/>
          <a:p>
            <a:r>
              <a:t>Composante locale CLMS</a:t>
            </a:r>
          </a:p>
        </p:txBody>
      </p:sp>
      <p:sp>
        <p:nvSpPr>
          <p:cNvPr id="3" name="Text Placeholder 2">
            <a:extLst>
              <a:ext uri="{FF2B5EF4-FFF2-40B4-BE49-F238E27FC236}">
                <a16:creationId xmlns:a16="http://schemas.microsoft.com/office/drawing/2014/main" id="{31BFE414-FDFC-3E5C-EDA6-95F25D1578EE}"/>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D8FEF677-AC83-DE0D-CA38-B6706978D9A5}"/>
              </a:ext>
            </a:extLst>
          </p:cNvPr>
          <p:cNvSpPr>
            <a:spLocks noGrp="1"/>
          </p:cNvSpPr>
          <p:nvPr>
            <p:ph type="body" sz="quarter" idx="11"/>
          </p:nvPr>
        </p:nvSpPr>
        <p:spPr/>
        <p:txBody>
          <a:bodyPr>
            <a:normAutofit fontScale="92500" lnSpcReduction="20000"/>
          </a:bodyPr>
          <a:lstStyle/>
          <a:p>
            <a:r>
              <a:t>Exemples:</a:t>
            </a:r>
          </a:p>
          <a:p>
            <a:r>
              <a:t>Atlas urbain 2006, 2012 et 2018; 785 zones urbaines fonctionnelles (FUA) couvrant l’EU-28 + les pays de l’AELE + les Balkans occidentaux + la Turquie</a:t>
            </a:r>
          </a:p>
          <a:p>
            <a:r>
              <a:t>Les zones riveraines (ZR) représentent des zones de transition situées entre les écosystèmes terrestres et d’eau douce, caractérisées par des conditions hydrologiques, pédologiques et biotiques particulières et fortement influencées par l’eau du cours d’eau. </a:t>
            </a:r>
          </a:p>
          <a:p>
            <a:pPr marL="285750" indent="-285750">
              <a:buFontTx/>
              <a:buChar char="-"/>
            </a:pPr>
            <a:r>
              <a:t>La classification LC/LU est adaptée aux besoins de surveillance de la biodiversité dans une zone tampon variable de certains fleuves (niveaux de Strahler 2-9 dérivés de EU-Hydro)</a:t>
            </a:r>
          </a:p>
          <a:p>
            <a:pPr marL="285750" indent="-285750">
              <a:buFontTx/>
              <a:buChar char="-"/>
            </a:pPr>
            <a:r>
              <a:t>Les classes LC/LU suivent la nomenclature prédéfinie sur la base de la cartographie et de l’évaluation des écosystèmes et de leurs services (MAES) des écosystèmes (niveaux 1 à 4) et de Corine Land Cover. </a:t>
            </a:r>
          </a:p>
          <a:p>
            <a:r>
              <a:t>Natura 2000 (N2K): années de référence 2000 et 2006</a:t>
            </a:r>
          </a:p>
          <a:p>
            <a:pPr marL="285750" indent="-285750">
              <a:buFontTx/>
              <a:buChar char="-"/>
            </a:pPr>
            <a:r>
              <a:t>55 classes de couverture/d’utilisation des sols</a:t>
            </a:r>
          </a:p>
          <a:p>
            <a:pPr marL="285750" indent="-285750">
              <a:buFontTx/>
              <a:buChar char="-"/>
            </a:pPr>
            <a:r>
              <a:t>Une sélection de sites riches en prairies (choisis parmi cinq types d’habitats herbagers: 6210, 6240, 6250, 6510 et 6520). Environ 630,000 km², y compris un tampon de 2 km pour permettre une analyse des pressions et des menaces </a:t>
            </a:r>
          </a:p>
          <a:p>
            <a:endParaRPr/>
          </a:p>
        </p:txBody>
      </p:sp>
    </p:spTree>
    <p:extLst>
      <p:ext uri="{BB962C8B-B14F-4D97-AF65-F5344CB8AC3E}">
        <p14:creationId xmlns:p14="http://schemas.microsoft.com/office/powerpoint/2010/main" val="725192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41BDE-84F0-2968-59EB-073D30E81AC4}"/>
              </a:ext>
            </a:extLst>
          </p:cNvPr>
          <p:cNvSpPr>
            <a:spLocks noGrp="1"/>
          </p:cNvSpPr>
          <p:nvPr>
            <p:ph type="title"/>
          </p:nvPr>
        </p:nvSpPr>
        <p:spPr/>
        <p:txBody>
          <a:bodyPr>
            <a:normAutofit fontScale="90000"/>
          </a:bodyPr>
          <a:lstStyle/>
          <a:p>
            <a:r>
              <a:t>Composante locale CLMS</a:t>
            </a:r>
          </a:p>
        </p:txBody>
      </p:sp>
      <p:sp>
        <p:nvSpPr>
          <p:cNvPr id="3" name="Text Placeholder 2">
            <a:extLst>
              <a:ext uri="{FF2B5EF4-FFF2-40B4-BE49-F238E27FC236}">
                <a16:creationId xmlns:a16="http://schemas.microsoft.com/office/drawing/2014/main" id="{31BFE414-FDFC-3E5C-EDA6-95F25D1578EE}"/>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D8FEF677-AC83-DE0D-CA38-B6706978D9A5}"/>
              </a:ext>
            </a:extLst>
          </p:cNvPr>
          <p:cNvSpPr>
            <a:spLocks noGrp="1"/>
          </p:cNvSpPr>
          <p:nvPr>
            <p:ph type="body" sz="quarter" idx="11"/>
          </p:nvPr>
        </p:nvSpPr>
        <p:spPr/>
        <p:txBody>
          <a:bodyPr>
            <a:normAutofit/>
          </a:bodyPr>
          <a:lstStyle/>
          <a:p>
            <a:r>
              <a:t>Zones riveraines et Natura 2000</a:t>
            </a:r>
          </a:p>
          <a:p>
            <a:r>
              <a:t>nomenclature de la couverture foncière </a:t>
            </a:r>
          </a:p>
          <a:p>
            <a:r>
              <a:t>Utilisation des terres</a:t>
            </a:r>
          </a:p>
        </p:txBody>
      </p:sp>
      <p:pic>
        <p:nvPicPr>
          <p:cNvPr id="23554" name="Picture 2">
            <a:extLst>
              <a:ext uri="{FF2B5EF4-FFF2-40B4-BE49-F238E27FC236}">
                <a16:creationId xmlns:a16="http://schemas.microsoft.com/office/drawing/2014/main" id="{B106A0C2-D1F7-39CF-9CE4-3347A7C3B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457" y="1815741"/>
            <a:ext cx="7129120" cy="449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56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41BDE-84F0-2968-59EB-073D30E81AC4}"/>
              </a:ext>
            </a:extLst>
          </p:cNvPr>
          <p:cNvSpPr>
            <a:spLocks noGrp="1"/>
          </p:cNvSpPr>
          <p:nvPr>
            <p:ph type="title"/>
          </p:nvPr>
        </p:nvSpPr>
        <p:spPr/>
        <p:txBody>
          <a:bodyPr>
            <a:normAutofit fontScale="90000"/>
          </a:bodyPr>
          <a:lstStyle/>
          <a:p>
            <a:r>
              <a:t>Composante locale CLMS</a:t>
            </a:r>
          </a:p>
        </p:txBody>
      </p:sp>
      <p:sp>
        <p:nvSpPr>
          <p:cNvPr id="3" name="Text Placeholder 2">
            <a:extLst>
              <a:ext uri="{FF2B5EF4-FFF2-40B4-BE49-F238E27FC236}">
                <a16:creationId xmlns:a16="http://schemas.microsoft.com/office/drawing/2014/main" id="{31BFE414-FDFC-3E5C-EDA6-95F25D1578EE}"/>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D8FEF677-AC83-DE0D-CA38-B6706978D9A5}"/>
              </a:ext>
            </a:extLst>
          </p:cNvPr>
          <p:cNvSpPr>
            <a:spLocks noGrp="1"/>
          </p:cNvSpPr>
          <p:nvPr>
            <p:ph type="body" sz="quarter" idx="11"/>
          </p:nvPr>
        </p:nvSpPr>
        <p:spPr/>
        <p:txBody>
          <a:bodyPr>
            <a:normAutofit/>
          </a:bodyPr>
          <a:lstStyle/>
          <a:p>
            <a:r>
              <a:t>Exemples:</a:t>
            </a:r>
          </a:p>
          <a:p>
            <a:r>
              <a:t>Zones côtières</a:t>
            </a:r>
          </a:p>
          <a:p>
            <a:pPr marL="285750" indent="-285750">
              <a:buFontTx/>
              <a:buChar char="-"/>
            </a:pPr>
            <a:r>
              <a:t>années de référence 2012 et 2018</a:t>
            </a:r>
          </a:p>
          <a:p>
            <a:pPr marL="285750" indent="-285750">
              <a:buFontTx/>
              <a:buChar char="-"/>
            </a:pPr>
            <a:r>
              <a:t>Modifications des zones côtières 2012-2018</a:t>
            </a:r>
          </a:p>
          <a:p>
            <a:pPr marL="285750" indent="-285750">
              <a:buFontTx/>
              <a:buChar char="-"/>
            </a:pPr>
            <a:r>
              <a:t>71 classes de couverture/d’utilisation des sols</a:t>
            </a:r>
          </a:p>
          <a:p>
            <a:pPr marL="285750" indent="-285750">
              <a:buFontTx/>
              <a:buChar char="-"/>
            </a:pPr>
            <a:r>
              <a:t>MMU = 0,5 ha</a:t>
            </a:r>
          </a:p>
          <a:p>
            <a:pPr marL="285750" indent="-285750">
              <a:buFontTx/>
              <a:buChar char="-"/>
            </a:pPr>
            <a:r>
              <a:t>MMW = 10 m</a:t>
            </a:r>
          </a:p>
          <a:p>
            <a:r>
              <a:t>La carte couvre une zone tampon de littoral dérivée de EU-Hydro. LC/LU est extrait des données satellitaires à très haute résolution (VHR) et d’autres données disponibles. Les définitions des classes suivent la nomenclature prédéfinie sur la base de la cartographie et de l’évaluation des écosystèmes et de leurs services (MAES) des écosystèmes (niveaux 1 à 4) et du CORINE Land Cover adapté aux caractéristiques spécifiques des zones côtières.</a:t>
            </a:r>
          </a:p>
        </p:txBody>
      </p:sp>
    </p:spTree>
    <p:extLst>
      <p:ext uri="{BB962C8B-B14F-4D97-AF65-F5344CB8AC3E}">
        <p14:creationId xmlns:p14="http://schemas.microsoft.com/office/powerpoint/2010/main" val="4283449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5EBFF-2513-5F07-22C0-94B27C81D848}"/>
              </a:ext>
            </a:extLst>
          </p:cNvPr>
          <p:cNvSpPr>
            <a:spLocks noGrp="1"/>
          </p:cNvSpPr>
          <p:nvPr>
            <p:ph type="title"/>
          </p:nvPr>
        </p:nvSpPr>
        <p:spPr/>
        <p:txBody>
          <a:bodyPr>
            <a:normAutofit fontScale="90000"/>
          </a:bodyPr>
          <a:lstStyle/>
          <a:p>
            <a:r>
              <a:t>Imagerie CLMS et données de référence</a:t>
            </a:r>
          </a:p>
        </p:txBody>
      </p:sp>
      <p:sp>
        <p:nvSpPr>
          <p:cNvPr id="3" name="Text Placeholder 2">
            <a:extLst>
              <a:ext uri="{FF2B5EF4-FFF2-40B4-BE49-F238E27FC236}">
                <a16:creationId xmlns:a16="http://schemas.microsoft.com/office/drawing/2014/main" id="{00AE9119-A8E7-AB3F-BD3B-4A33A1C75EB5}"/>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E9F80EE7-36EF-49D5-EDA9-41677E009E5F}"/>
              </a:ext>
            </a:extLst>
          </p:cNvPr>
          <p:cNvSpPr>
            <a:spLocks noGrp="1"/>
          </p:cNvSpPr>
          <p:nvPr>
            <p:ph type="body" sz="quarter" idx="11"/>
          </p:nvPr>
        </p:nvSpPr>
        <p:spPr/>
        <p:txBody>
          <a:bodyPr>
            <a:normAutofit lnSpcReduction="10000"/>
          </a:bodyPr>
          <a:lstStyle/>
          <a:p>
            <a:r>
              <a:t>Les services terrestres Copernicus ont besoin d’images satellitaires et de données in situ afin de créer des produits et services fiables.</a:t>
            </a:r>
          </a:p>
          <a:p>
            <a:endParaRPr/>
          </a:p>
          <a:p>
            <a:endParaRPr/>
          </a:p>
          <a:p>
            <a:endParaRPr/>
          </a:p>
          <a:p>
            <a:endParaRPr/>
          </a:p>
          <a:p>
            <a:endParaRPr/>
          </a:p>
          <a:p>
            <a:endParaRPr/>
          </a:p>
          <a:p>
            <a:endParaRPr/>
          </a:p>
          <a:p>
            <a:r>
              <a:t>EU-DEM — modèle numérique paneuropéen de surface et EU-Hydro fournit un réseau fluvial photo-interprété et un réseau de drainage modélisé pour les pays de l’EEE39.</a:t>
            </a:r>
          </a:p>
        </p:txBody>
      </p:sp>
      <p:pic>
        <p:nvPicPr>
          <p:cNvPr id="25602" name="Picture 2">
            <a:extLst>
              <a:ext uri="{FF2B5EF4-FFF2-40B4-BE49-F238E27FC236}">
                <a16:creationId xmlns:a16="http://schemas.microsoft.com/office/drawing/2014/main" id="{CB964410-303E-F71E-0DFF-97A666F650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796"/>
          <a:stretch/>
        </p:blipFill>
        <p:spPr bwMode="auto">
          <a:xfrm>
            <a:off x="1191014" y="3028697"/>
            <a:ext cx="6017095" cy="1696207"/>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a:extLst>
              <a:ext uri="{FF2B5EF4-FFF2-40B4-BE49-F238E27FC236}">
                <a16:creationId xmlns:a16="http://schemas.microsoft.com/office/drawing/2014/main" id="{2C9D03CB-1C44-C53E-7381-485ED0E19E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648" r="33347"/>
          <a:stretch/>
        </p:blipFill>
        <p:spPr bwMode="auto">
          <a:xfrm>
            <a:off x="7208109" y="2883568"/>
            <a:ext cx="3682314" cy="1841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608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D33B-606A-CD5B-97E6-D63066B79F52}"/>
              </a:ext>
            </a:extLst>
          </p:cNvPr>
          <p:cNvSpPr>
            <a:spLocks noGrp="1"/>
          </p:cNvSpPr>
          <p:nvPr>
            <p:ph type="title"/>
          </p:nvPr>
        </p:nvSpPr>
        <p:spPr/>
        <p:txBody>
          <a:bodyPr/>
          <a:lstStyle/>
          <a:p>
            <a:r>
              <a:t>Explorer</a:t>
            </a:r>
          </a:p>
        </p:txBody>
      </p:sp>
      <p:sp>
        <p:nvSpPr>
          <p:cNvPr id="3" name="Text Placeholder 2">
            <a:extLst>
              <a:ext uri="{FF2B5EF4-FFF2-40B4-BE49-F238E27FC236}">
                <a16:creationId xmlns:a16="http://schemas.microsoft.com/office/drawing/2014/main" id="{1EED129E-4ED2-0F7F-EB79-D4096696721C}"/>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7720E544-7108-F2C1-8C27-2C1DA85EC442}"/>
              </a:ext>
            </a:extLst>
          </p:cNvPr>
          <p:cNvSpPr>
            <a:spLocks noGrp="1"/>
          </p:cNvSpPr>
          <p:nvPr>
            <p:ph type="body" sz="quarter" idx="11"/>
          </p:nvPr>
        </p:nvSpPr>
        <p:spPr/>
        <p:txBody>
          <a:bodyPr/>
          <a:lstStyle/>
          <a:p>
            <a:r>
              <a:t>7</a:t>
            </a:r>
          </a:p>
        </p:txBody>
      </p:sp>
    </p:spTree>
    <p:extLst>
      <p:ext uri="{BB962C8B-B14F-4D97-AF65-F5344CB8AC3E}">
        <p14:creationId xmlns:p14="http://schemas.microsoft.com/office/powerpoint/2010/main" val="807832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t>Observation de la Terre</a:t>
            </a:r>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endParaRPr/>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lstStyle/>
          <a:p>
            <a:pPr>
              <a:defRPr>
                <a:solidFill>
                  <a:srgbClr val="222222"/>
                </a:solidFill>
                <a:effectLst/>
                <a:latin typeface="Verdana" panose="020B0604030504040204" pitchFamily="34" charset="0"/>
              </a:defRPr>
            </a:pPr>
            <a:r>
              <a:t>L’observation de la Terre désigne la collecte d’informations sur les systèmes physiques, chimiques et biologiques de la Terre par différents moyens:</a:t>
            </a:r>
          </a:p>
          <a:p>
            <a:pPr marL="285750" indent="-285750">
              <a:buFontTx/>
              <a:buChar char="-"/>
              <a:defRPr>
                <a:solidFill>
                  <a:srgbClr val="222222"/>
                </a:solidFill>
                <a:latin typeface="Verdana" panose="020B0604030504040204" pitchFamily="34" charset="0"/>
              </a:defRPr>
            </a:pPr>
            <a:r>
              <a:t>Imagerie par satellite</a:t>
            </a:r>
          </a:p>
          <a:p>
            <a:pPr marL="285750" indent="-285750">
              <a:buFontTx/>
              <a:buChar char="-"/>
            </a:pPr>
            <a:r>
              <a:t>Photographie d’areal</a:t>
            </a:r>
          </a:p>
          <a:p>
            <a:pPr marL="285750" indent="-285750">
              <a:buFontTx/>
              <a:buChar char="-"/>
            </a:pPr>
            <a:r>
              <a:t>Mesures au sol</a:t>
            </a:r>
          </a:p>
          <a:p>
            <a:pPr marL="285750" indent="-285750">
              <a:buFontTx/>
              <a:buChar char="-"/>
            </a:pPr>
            <a:r>
              <a:t>...</a:t>
            </a:r>
          </a:p>
        </p:txBody>
      </p:sp>
    </p:spTree>
    <p:extLst>
      <p:ext uri="{BB962C8B-B14F-4D97-AF65-F5344CB8AC3E}">
        <p14:creationId xmlns:p14="http://schemas.microsoft.com/office/powerpoint/2010/main" val="10783948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44975-E7D5-4C81-EA93-90D963DC879A}"/>
              </a:ext>
            </a:extLst>
          </p:cNvPr>
          <p:cNvSpPr>
            <a:spLocks noGrp="1"/>
          </p:cNvSpPr>
          <p:nvPr>
            <p:ph type="title"/>
          </p:nvPr>
        </p:nvSpPr>
        <p:spPr/>
        <p:txBody>
          <a:bodyPr>
            <a:normAutofit fontScale="90000"/>
          </a:bodyPr>
          <a:lstStyle/>
          <a:p>
            <a:r>
              <a:t>Explorer </a:t>
            </a:r>
          </a:p>
        </p:txBody>
      </p:sp>
      <p:sp>
        <p:nvSpPr>
          <p:cNvPr id="3" name="Text Placeholder 2">
            <a:extLst>
              <a:ext uri="{FF2B5EF4-FFF2-40B4-BE49-F238E27FC236}">
                <a16:creationId xmlns:a16="http://schemas.microsoft.com/office/drawing/2014/main" id="{1E519190-3AEB-5652-12A3-516D0FC0072F}"/>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CC5250BB-F13D-F3DA-0C5F-CF520CA4D01A}"/>
              </a:ext>
            </a:extLst>
          </p:cNvPr>
          <p:cNvSpPr>
            <a:spLocks noGrp="1"/>
          </p:cNvSpPr>
          <p:nvPr>
            <p:ph type="body" sz="quarter" idx="11"/>
          </p:nvPr>
        </p:nvSpPr>
        <p:spPr/>
        <p:txBody>
          <a:bodyPr/>
          <a:lstStyle/>
          <a:p>
            <a:pPr marL="285750" indent="-285750">
              <a:buFontTx/>
              <a:buChar char="-"/>
            </a:pPr>
            <a:r>
              <a:rPr lang="nl-BE" sz="1400" dirty="0">
                <a:hlinkClick r:id="rId2"/>
              </a:rPr>
              <a:t>https://browser.dataspace.copernicus.eu/</a:t>
            </a:r>
            <a:endParaRPr lang="nl-BE" sz="1400" dirty="0"/>
          </a:p>
          <a:p>
            <a:pPr marL="285750" indent="-285750">
              <a:buFontTx/>
              <a:buChar char="-"/>
            </a:pPr>
            <a:r>
              <a:rPr lang="nl-BE" sz="1400" dirty="0">
                <a:hlinkClick r:id="rId3"/>
              </a:rPr>
              <a:t>Copernicus Services | Copernicus</a:t>
            </a:r>
            <a:r>
              <a:rPr lang="nl-BE" sz="1400" dirty="0"/>
              <a:t> (LAND)</a:t>
            </a:r>
          </a:p>
          <a:p>
            <a:pPr marL="285750" indent="-285750">
              <a:buFontTx/>
              <a:buChar char="-"/>
            </a:pPr>
            <a:r>
              <a:rPr lang="nl-BE" sz="1400" dirty="0">
                <a:hlinkClick r:id="rId4"/>
              </a:rPr>
              <a:t>CLMS portfolio — Copernicus Land Monitoring Service</a:t>
            </a:r>
            <a:r>
              <a:rPr lang="nl-BE" sz="1400" dirty="0"/>
              <a:t> </a:t>
            </a:r>
          </a:p>
          <a:p>
            <a:endParaRPr dirty="0"/>
          </a:p>
        </p:txBody>
      </p:sp>
    </p:spTree>
    <p:extLst>
      <p:ext uri="{BB962C8B-B14F-4D97-AF65-F5344CB8AC3E}">
        <p14:creationId xmlns:p14="http://schemas.microsoft.com/office/powerpoint/2010/main" val="973813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A692-FBB4-5729-8A13-4D96A13E0697}"/>
              </a:ext>
            </a:extLst>
          </p:cNvPr>
          <p:cNvSpPr>
            <a:spLocks noGrp="1"/>
          </p:cNvSpPr>
          <p:nvPr>
            <p:ph type="title"/>
          </p:nvPr>
        </p:nvSpPr>
        <p:spPr/>
        <p:txBody>
          <a:bodyPr>
            <a:normAutofit fontScale="90000"/>
          </a:bodyPr>
          <a:lstStyle/>
          <a:p>
            <a:r>
              <a:t>Source</a:t>
            </a:r>
          </a:p>
        </p:txBody>
      </p:sp>
      <p:sp>
        <p:nvSpPr>
          <p:cNvPr id="3" name="Text Placeholder 2">
            <a:extLst>
              <a:ext uri="{FF2B5EF4-FFF2-40B4-BE49-F238E27FC236}">
                <a16:creationId xmlns:a16="http://schemas.microsoft.com/office/drawing/2014/main" id="{09A3E4DD-610F-2351-B7B9-E4D022CDC57E}"/>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727B76EE-B574-589B-A005-516844731F87}"/>
              </a:ext>
            </a:extLst>
          </p:cNvPr>
          <p:cNvSpPr>
            <a:spLocks noGrp="1"/>
          </p:cNvSpPr>
          <p:nvPr>
            <p:ph type="body" sz="quarter" idx="11"/>
          </p:nvPr>
        </p:nvSpPr>
        <p:spPr/>
        <p:txBody>
          <a:bodyPr/>
          <a:lstStyle/>
          <a:p>
            <a:r>
              <a:rPr lang="nl-BE" dirty="0" err="1"/>
              <a:t>This</a:t>
            </a:r>
            <a:r>
              <a:rPr lang="nl-BE" dirty="0"/>
              <a:t> course is </a:t>
            </a:r>
            <a:r>
              <a:rPr lang="nl-BE" dirty="0" err="1"/>
              <a:t>based</a:t>
            </a:r>
            <a:r>
              <a:rPr lang="nl-BE" dirty="0"/>
              <a:t> on EO4GEO content:</a:t>
            </a:r>
          </a:p>
          <a:p>
            <a:r>
              <a:rPr lang="nl-BE" dirty="0" err="1"/>
              <a:t>Hościło</a:t>
            </a:r>
            <a:r>
              <a:rPr lang="nl-BE" dirty="0"/>
              <a:t>, A., </a:t>
            </a:r>
            <a:r>
              <a:rPr lang="nl-BE" dirty="0" err="1"/>
              <a:t>Tramutoli</a:t>
            </a:r>
            <a:r>
              <a:rPr lang="nl-BE" dirty="0"/>
              <a:t>, V., </a:t>
            </a:r>
            <a:r>
              <a:rPr lang="nl-BE" dirty="0" err="1"/>
              <a:t>Capece</a:t>
            </a:r>
            <a:r>
              <a:rPr lang="nl-BE" dirty="0"/>
              <a:t>, N., &amp; </a:t>
            </a:r>
            <a:r>
              <a:rPr lang="nl-BE" dirty="0" err="1"/>
              <a:t>Satriano</a:t>
            </a:r>
            <a:r>
              <a:rPr lang="nl-BE" dirty="0"/>
              <a:t>, V. (</a:t>
            </a:r>
            <a:r>
              <a:rPr lang="nl-BE" dirty="0" err="1"/>
              <a:t>n.d</a:t>
            </a:r>
            <a:r>
              <a:rPr lang="nl-BE" dirty="0"/>
              <a:t>.). </a:t>
            </a:r>
            <a:r>
              <a:rPr lang="nl-BE" i="1" dirty="0" err="1"/>
              <a:t>Introductory</a:t>
            </a:r>
            <a:r>
              <a:rPr lang="nl-BE" i="1" dirty="0"/>
              <a:t> </a:t>
            </a:r>
            <a:r>
              <a:rPr lang="nl-BE" i="1" dirty="0" err="1"/>
              <a:t>exercise</a:t>
            </a:r>
            <a:r>
              <a:rPr lang="nl-BE" i="1" dirty="0"/>
              <a:t> course </a:t>
            </a:r>
            <a:r>
              <a:rPr lang="nl-BE" i="1" dirty="0" err="1"/>
              <a:t>to</a:t>
            </a:r>
            <a:r>
              <a:rPr lang="nl-BE" i="1" dirty="0"/>
              <a:t> remote sensing</a:t>
            </a:r>
            <a:r>
              <a:rPr lang="nl-BE" dirty="0"/>
              <a:t>. EO4GEO. </a:t>
            </a:r>
            <a:r>
              <a:rPr lang="nl-BE" dirty="0">
                <a:hlinkClick r:id="rId3"/>
              </a:rPr>
              <a:t>http://www.eo4geo.eu/training/introductory-exercise-course-to-remote-sensing/</a:t>
            </a:r>
            <a:r>
              <a:rPr lang="nl-BE" dirty="0"/>
              <a:t> </a:t>
            </a:r>
            <a:endParaRPr lang="en-BE" dirty="0"/>
          </a:p>
        </p:txBody>
      </p:sp>
    </p:spTree>
    <p:extLst>
      <p:ext uri="{BB962C8B-B14F-4D97-AF65-F5344CB8AC3E}">
        <p14:creationId xmlns:p14="http://schemas.microsoft.com/office/powerpoint/2010/main" val="4144576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9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t>Qu’est-ce que la télédétection? </a:t>
            </a:r>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endParaRPr/>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lstStyle/>
          <a:p>
            <a:r>
              <a:t>La télédétection est la collecte d’informations sur un objet ou un phénomène sans entrer en contact physique avec l’objet.</a:t>
            </a:r>
          </a:p>
          <a:p>
            <a:endParaRPr/>
          </a:p>
          <a:p>
            <a:r>
              <a:t>Les capteurs doivent se trouver à une certaine distance de l’objet.</a:t>
            </a:r>
          </a:p>
          <a:p>
            <a:endParaRPr/>
          </a:p>
          <a:p>
            <a:r>
              <a:t>Dans notre cas, l’objet est une zone de la surface de la Terre et le capteur mesure le rayonnement électromagnétique sortant de la Terre à partir d’une plate-forme satellitaire.</a:t>
            </a:r>
          </a:p>
          <a:p>
            <a:endParaRPr/>
          </a:p>
          <a:p>
            <a:pPr>
              <a:defRPr>
                <a:solidFill>
                  <a:srgbClr val="222222"/>
                </a:solidFill>
                <a:effectLst/>
                <a:latin typeface="Verdana" panose="020B0604030504040204" pitchFamily="34" charset="0"/>
              </a:defRPr>
            </a:pPr>
            <a:r>
              <a:t>Concrètement: l’utilisation de satellites pour recueillir des informations sur la surface et l’atmosphère de la Terre</a:t>
            </a:r>
          </a:p>
        </p:txBody>
      </p:sp>
    </p:spTree>
    <p:extLst>
      <p:ext uri="{BB962C8B-B14F-4D97-AF65-F5344CB8AC3E}">
        <p14:creationId xmlns:p14="http://schemas.microsoft.com/office/powerpoint/2010/main" val="2087721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7F5A8-2D27-BE99-AA07-0A55D8B78766}"/>
              </a:ext>
            </a:extLst>
          </p:cNvPr>
          <p:cNvSpPr>
            <a:spLocks noGrp="1"/>
          </p:cNvSpPr>
          <p:nvPr>
            <p:ph type="title"/>
          </p:nvPr>
        </p:nvSpPr>
        <p:spPr/>
        <p:txBody>
          <a:bodyPr>
            <a:normAutofit fontScale="90000"/>
          </a:bodyPr>
          <a:lstStyle/>
          <a:p>
            <a:r>
              <a:rPr dirty="0"/>
              <a:t>E</a:t>
            </a:r>
            <a:r>
              <a:rPr lang="nl-BE" dirty="0"/>
              <a:t>O VS </a:t>
            </a:r>
            <a:r>
              <a:rPr dirty="0"/>
              <a:t>RS</a:t>
            </a:r>
          </a:p>
        </p:txBody>
      </p:sp>
      <p:sp>
        <p:nvSpPr>
          <p:cNvPr id="3" name="Text Placeholder 2">
            <a:extLst>
              <a:ext uri="{FF2B5EF4-FFF2-40B4-BE49-F238E27FC236}">
                <a16:creationId xmlns:a16="http://schemas.microsoft.com/office/drawing/2014/main" id="{8B08DDFF-4944-65F2-EDB2-EEDA8FFFC288}"/>
              </a:ext>
            </a:extLst>
          </p:cNvPr>
          <p:cNvSpPr>
            <a:spLocks noGrp="1"/>
          </p:cNvSpPr>
          <p:nvPr>
            <p:ph type="body" sz="quarter" idx="10"/>
          </p:nvPr>
        </p:nvSpPr>
        <p:spPr/>
        <p:txBody>
          <a:bodyPr>
            <a:normAutofit fontScale="70000" lnSpcReduction="20000"/>
          </a:bodyPr>
          <a:lstStyle/>
          <a:p>
            <a:pPr>
              <a:defRPr>
                <a:solidFill>
                  <a:srgbClr val="222222"/>
                </a:solidFill>
                <a:effectLst/>
                <a:latin typeface="Verdana" panose="020B0604030504040204" pitchFamily="34" charset="0"/>
              </a:defRPr>
            </a:pPr>
            <a:r>
              <a:t>Toute la télédétection est une forme d’observation de la Terre, mais l’observation de la Terre n’est pas la télédétection.</a:t>
            </a:r>
          </a:p>
        </p:txBody>
      </p:sp>
      <p:sp>
        <p:nvSpPr>
          <p:cNvPr id="4" name="Text Placeholder 3">
            <a:extLst>
              <a:ext uri="{FF2B5EF4-FFF2-40B4-BE49-F238E27FC236}">
                <a16:creationId xmlns:a16="http://schemas.microsoft.com/office/drawing/2014/main" id="{121CA010-2BFD-4C43-8A2C-E328CFFA9851}"/>
              </a:ext>
            </a:extLst>
          </p:cNvPr>
          <p:cNvSpPr>
            <a:spLocks noGrp="1"/>
          </p:cNvSpPr>
          <p:nvPr>
            <p:ph type="body" sz="quarter" idx="11"/>
          </p:nvPr>
        </p:nvSpPr>
        <p:spPr/>
        <p:txBody>
          <a:bodyPr/>
          <a:lstStyle/>
          <a:p>
            <a:endParaRPr/>
          </a:p>
        </p:txBody>
      </p:sp>
      <p:pic>
        <p:nvPicPr>
          <p:cNvPr id="6" name="Picture 5" descr="A submarine and a ship in the water">
            <a:extLst>
              <a:ext uri="{FF2B5EF4-FFF2-40B4-BE49-F238E27FC236}">
                <a16:creationId xmlns:a16="http://schemas.microsoft.com/office/drawing/2014/main" id="{59F9A77C-BCC5-E165-1157-55E41CED0BD1}"/>
              </a:ext>
            </a:extLst>
          </p:cNvPr>
          <p:cNvPicPr>
            <a:picLocks noChangeAspect="1"/>
          </p:cNvPicPr>
          <p:nvPr/>
        </p:nvPicPr>
        <p:blipFill>
          <a:blip r:embed="rId2"/>
          <a:stretch>
            <a:fillRect/>
          </a:stretch>
        </p:blipFill>
        <p:spPr>
          <a:xfrm>
            <a:off x="159500" y="2657474"/>
            <a:ext cx="3196971" cy="2400513"/>
          </a:xfrm>
          <a:prstGeom prst="rect">
            <a:avLst/>
          </a:prstGeom>
        </p:spPr>
      </p:pic>
      <p:pic>
        <p:nvPicPr>
          <p:cNvPr id="1028" name="Picture 4">
            <a:extLst>
              <a:ext uri="{FF2B5EF4-FFF2-40B4-BE49-F238E27FC236}">
                <a16:creationId xmlns:a16="http://schemas.microsoft.com/office/drawing/2014/main" id="{F64E8E38-ECF7-DC5F-4A28-1DFA91ED5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010" y="2649841"/>
            <a:ext cx="2951907" cy="24005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ud in the sky  Description automatically generated with medium confidence">
            <a:extLst>
              <a:ext uri="{FF2B5EF4-FFF2-40B4-BE49-F238E27FC236}">
                <a16:creationId xmlns:a16="http://schemas.microsoft.com/office/drawing/2014/main" id="{69273C39-BF72-5910-9400-3E54C7BADF10}"/>
              </a:ext>
            </a:extLst>
          </p:cNvPr>
          <p:cNvPicPr>
            <a:picLocks noChangeAspect="1"/>
          </p:cNvPicPr>
          <p:nvPr/>
        </p:nvPicPr>
        <p:blipFill>
          <a:blip r:embed="rId4"/>
          <a:stretch>
            <a:fillRect/>
          </a:stretch>
        </p:blipFill>
        <p:spPr>
          <a:xfrm>
            <a:off x="6086757" y="2649841"/>
            <a:ext cx="3180332" cy="2385249"/>
          </a:xfrm>
          <a:prstGeom prst="rect">
            <a:avLst/>
          </a:prstGeom>
        </p:spPr>
      </p:pic>
      <p:pic>
        <p:nvPicPr>
          <p:cNvPr id="1030" name="Picture 6">
            <a:extLst>
              <a:ext uri="{FF2B5EF4-FFF2-40B4-BE49-F238E27FC236}">
                <a16:creationId xmlns:a16="http://schemas.microsoft.com/office/drawing/2014/main" id="{1B525861-BC92-FB7C-6301-65DC55ED51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8664" y="2649841"/>
            <a:ext cx="3181436" cy="2385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62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5E8B-6101-4FE1-0586-D77D1F56C5B6}"/>
              </a:ext>
            </a:extLst>
          </p:cNvPr>
          <p:cNvSpPr>
            <a:spLocks noGrp="1"/>
          </p:cNvSpPr>
          <p:nvPr>
            <p:ph type="title"/>
          </p:nvPr>
        </p:nvSpPr>
        <p:spPr/>
        <p:txBody>
          <a:bodyPr>
            <a:normAutofit fontScale="90000"/>
          </a:bodyPr>
          <a:lstStyle/>
          <a:p>
            <a:endParaRPr/>
          </a:p>
        </p:txBody>
      </p:sp>
      <p:sp>
        <p:nvSpPr>
          <p:cNvPr id="3" name="Text Placeholder 2">
            <a:extLst>
              <a:ext uri="{FF2B5EF4-FFF2-40B4-BE49-F238E27FC236}">
                <a16:creationId xmlns:a16="http://schemas.microsoft.com/office/drawing/2014/main" id="{26B99ECE-0AB3-7162-372E-655A3F21F4F7}"/>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8CF9C1D4-4896-84EA-6829-C09DEF68AF7F}"/>
              </a:ext>
            </a:extLst>
          </p:cNvPr>
          <p:cNvSpPr>
            <a:spLocks noGrp="1"/>
          </p:cNvSpPr>
          <p:nvPr>
            <p:ph type="body" sz="quarter" idx="11"/>
          </p:nvPr>
        </p:nvSpPr>
        <p:spPr/>
        <p:txBody>
          <a:bodyPr/>
          <a:lstStyle/>
          <a:p>
            <a:endParaRPr/>
          </a:p>
        </p:txBody>
      </p:sp>
      <p:pic>
        <p:nvPicPr>
          <p:cNvPr id="6" name="Picture 5" descr="A satellite with a satellite screen  Description automatically generated">
            <a:extLst>
              <a:ext uri="{FF2B5EF4-FFF2-40B4-BE49-F238E27FC236}">
                <a16:creationId xmlns:a16="http://schemas.microsoft.com/office/drawing/2014/main" id="{D40ACC0C-793B-DF9A-55AB-8C89F6B55517}"/>
              </a:ext>
            </a:extLst>
          </p:cNvPr>
          <p:cNvPicPr>
            <a:picLocks noChangeAspect="1"/>
          </p:cNvPicPr>
          <p:nvPr/>
        </p:nvPicPr>
        <p:blipFill>
          <a:blip r:embed="rId3"/>
          <a:stretch>
            <a:fillRect/>
          </a:stretch>
        </p:blipFill>
        <p:spPr>
          <a:xfrm rot="783176">
            <a:off x="1462387" y="925660"/>
            <a:ext cx="9367435" cy="5465625"/>
          </a:xfrm>
          <a:prstGeom prst="rect">
            <a:avLst/>
          </a:prstGeom>
        </p:spPr>
      </p:pic>
      <p:sp>
        <p:nvSpPr>
          <p:cNvPr id="5" name="TextBox 4">
            <a:extLst>
              <a:ext uri="{FF2B5EF4-FFF2-40B4-BE49-F238E27FC236}">
                <a16:creationId xmlns:a16="http://schemas.microsoft.com/office/drawing/2014/main" id="{92F67C36-8711-23A5-7E5C-9DB299A512BD}"/>
              </a:ext>
            </a:extLst>
          </p:cNvPr>
          <p:cNvSpPr txBox="1"/>
          <p:nvPr/>
        </p:nvSpPr>
        <p:spPr>
          <a:xfrm>
            <a:off x="10962176" y="6595458"/>
            <a:ext cx="1229824" cy="230832"/>
          </a:xfrm>
          <a:prstGeom prst="rect">
            <a:avLst/>
          </a:prstGeom>
          <a:noFill/>
        </p:spPr>
        <p:txBody>
          <a:bodyPr wrap="none">
            <a:spAutoFit/>
          </a:bodyPr>
          <a:lstStyle/>
          <a:p>
            <a:pPr>
              <a:defRPr sz="900"/>
            </a:pPr>
            <a:r>
              <a:t>FreeIconsPNG, n.d.</a:t>
            </a:r>
            <a:endParaRPr sz="900"/>
          </a:p>
        </p:txBody>
      </p:sp>
    </p:spTree>
    <p:extLst>
      <p:ext uri="{BB962C8B-B14F-4D97-AF65-F5344CB8AC3E}">
        <p14:creationId xmlns:p14="http://schemas.microsoft.com/office/powerpoint/2010/main" val="128431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55000" y="55000"/>
                                    </p:animScale>
                                  </p:childTnLst>
                                </p:cTn>
                              </p:par>
                              <p:par>
                                <p:cTn id="7" presetID="42" presetClass="path" presetSubtype="0" accel="50000" decel="50000" fill="hold" nodeType="withEffect">
                                  <p:stCondLst>
                                    <p:cond delay="0"/>
                                  </p:stCondLst>
                                  <p:childTnLst>
                                    <p:animMotion origin="layout" path="M 3.54167E-6 -3.33333E-6 L 0.30963 -0.25995 " pathEditMode="relative" rAng="0" ptsTypes="AA">
                                      <p:cBhvr>
                                        <p:cTn id="8" dur="2000" fill="hold"/>
                                        <p:tgtEl>
                                          <p:spTgt spid="6"/>
                                        </p:tgtEl>
                                        <p:attrNameLst>
                                          <p:attrName>ppt_x</p:attrName>
                                          <p:attrName>ppt_y</p:attrName>
                                        </p:attrNameLst>
                                      </p:cBhvr>
                                      <p:rCtr x="15482" y="-13009"/>
                                    </p:animMotion>
                                  </p:childTnLst>
                                </p:cTn>
                              </p:par>
                            </p:childTnLst>
                          </p:cTn>
                        </p:par>
                        <p:par>
                          <p:cTn id="9" fill="hold">
                            <p:stCondLst>
                              <p:cond delay="2000"/>
                            </p:stCondLst>
                            <p:childTnLst>
                              <p:par>
                                <p:cTn id="10" presetID="10" presetClass="exit" presetSubtype="0" fill="hold" nodeType="after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5E8B-6101-4FE1-0586-D77D1F56C5B6}"/>
              </a:ext>
            </a:extLst>
          </p:cNvPr>
          <p:cNvSpPr>
            <a:spLocks noGrp="1"/>
          </p:cNvSpPr>
          <p:nvPr>
            <p:ph type="title"/>
          </p:nvPr>
        </p:nvSpPr>
        <p:spPr>
          <a:xfrm>
            <a:off x="838200" y="733231"/>
            <a:ext cx="9353724" cy="684222"/>
          </a:xfrm>
        </p:spPr>
        <p:txBody>
          <a:bodyPr>
            <a:normAutofit fontScale="90000"/>
          </a:bodyPr>
          <a:lstStyle/>
          <a:p>
            <a:r>
              <a:rPr dirty="0" err="1"/>
              <a:t>Quelles</a:t>
            </a:r>
            <a:r>
              <a:rPr dirty="0"/>
              <a:t> </a:t>
            </a:r>
            <a:r>
              <a:rPr dirty="0" err="1"/>
              <a:t>sont</a:t>
            </a:r>
            <a:r>
              <a:rPr dirty="0"/>
              <a:t> les données </a:t>
            </a:r>
            <a:r>
              <a:rPr dirty="0" err="1"/>
              <a:t>collectées</a:t>
            </a:r>
            <a:r>
              <a:rPr dirty="0"/>
              <a:t> par un satellite?</a:t>
            </a:r>
          </a:p>
        </p:txBody>
      </p:sp>
      <p:sp>
        <p:nvSpPr>
          <p:cNvPr id="3" name="Text Placeholder 2">
            <a:extLst>
              <a:ext uri="{FF2B5EF4-FFF2-40B4-BE49-F238E27FC236}">
                <a16:creationId xmlns:a16="http://schemas.microsoft.com/office/drawing/2014/main" id="{26B99ECE-0AB3-7162-372E-655A3F21F4F7}"/>
              </a:ext>
            </a:extLst>
          </p:cNvPr>
          <p:cNvSpPr>
            <a:spLocks noGrp="1"/>
          </p:cNvSpPr>
          <p:nvPr>
            <p:ph type="body" sz="quarter" idx="10"/>
          </p:nvPr>
        </p:nvSpPr>
        <p:spPr>
          <a:xfrm>
            <a:off x="838200" y="2021123"/>
            <a:ext cx="8426450" cy="528638"/>
          </a:xfrm>
        </p:spPr>
        <p:txBody>
          <a:bodyPr>
            <a:normAutofit fontScale="70000" lnSpcReduction="20000"/>
          </a:bodyPr>
          <a:lstStyle/>
          <a:p>
            <a:r>
              <a:rPr dirty="0"/>
              <a:t>Les </a:t>
            </a:r>
            <a:r>
              <a:rPr dirty="0" err="1"/>
              <a:t>échantillons</a:t>
            </a:r>
            <a:r>
              <a:rPr dirty="0"/>
              <a:t> de </a:t>
            </a:r>
            <a:r>
              <a:rPr dirty="0" err="1"/>
              <a:t>capteurs</a:t>
            </a:r>
            <a:r>
              <a:rPr dirty="0"/>
              <a:t> à distance </a:t>
            </a:r>
            <a:r>
              <a:rPr b="1" dirty="0" err="1"/>
              <a:t>émis</a:t>
            </a:r>
            <a:r>
              <a:rPr b="1" dirty="0"/>
              <a:t>, </a:t>
            </a:r>
            <a:r>
              <a:rPr b="1" dirty="0" err="1"/>
              <a:t>réfléchis</a:t>
            </a:r>
            <a:r>
              <a:rPr b="1" dirty="0"/>
              <a:t> </a:t>
            </a:r>
            <a:r>
              <a:rPr b="1" dirty="0" err="1"/>
              <a:t>ou</a:t>
            </a:r>
            <a:r>
              <a:rPr b="1" dirty="0"/>
              <a:t> </a:t>
            </a:r>
            <a:r>
              <a:rPr b="1" dirty="0" err="1"/>
              <a:t>dispersés</a:t>
            </a:r>
            <a:r>
              <a:rPr b="1" dirty="0"/>
              <a:t> </a:t>
            </a:r>
            <a:r>
              <a:rPr dirty="0"/>
              <a:t>(EMR).</a:t>
            </a:r>
          </a:p>
        </p:txBody>
      </p:sp>
      <p:sp>
        <p:nvSpPr>
          <p:cNvPr id="4" name="Text Placeholder 3">
            <a:extLst>
              <a:ext uri="{FF2B5EF4-FFF2-40B4-BE49-F238E27FC236}">
                <a16:creationId xmlns:a16="http://schemas.microsoft.com/office/drawing/2014/main" id="{8CF9C1D4-4896-84EA-6829-C09DEF68AF7F}"/>
              </a:ext>
            </a:extLst>
          </p:cNvPr>
          <p:cNvSpPr>
            <a:spLocks noGrp="1"/>
          </p:cNvSpPr>
          <p:nvPr>
            <p:ph type="body" sz="quarter" idx="11"/>
          </p:nvPr>
        </p:nvSpPr>
        <p:spPr/>
        <p:txBody>
          <a:bodyPr/>
          <a:lstStyle/>
          <a:p>
            <a:endParaRPr/>
          </a:p>
        </p:txBody>
      </p:sp>
      <p:pic>
        <p:nvPicPr>
          <p:cNvPr id="2050" name="Picture 2">
            <a:extLst>
              <a:ext uri="{FF2B5EF4-FFF2-40B4-BE49-F238E27FC236}">
                <a16:creationId xmlns:a16="http://schemas.microsoft.com/office/drawing/2014/main" id="{182F6946-CAD5-ABE1-148C-567EF4632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942" y="2342230"/>
            <a:ext cx="5950239" cy="3497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522120"/>
      </p:ext>
    </p:extLst>
  </p:cSld>
  <p:clrMapOvr>
    <a:masterClrMapping/>
  </p:clrMapOvr>
</p:sld>
</file>

<file path=ppt/theme/theme1.xml><?xml version="1.0" encoding="utf-8"?>
<a:theme xmlns:a="http://schemas.openxmlformats.org/drawingml/2006/main" name="SpaceSUITE">
  <a:themeElements>
    <a:clrScheme name="SpaceSUITE">
      <a:dk1>
        <a:srgbClr val="0D145C"/>
      </a:dk1>
      <a:lt1>
        <a:srgbClr val="FFFFFF"/>
      </a:lt1>
      <a:dk2>
        <a:srgbClr val="0E2841"/>
      </a:dk2>
      <a:lt2>
        <a:srgbClr val="E8E8E8"/>
      </a:lt2>
      <a:accent1>
        <a:srgbClr val="CD3940"/>
      </a:accent1>
      <a:accent2>
        <a:srgbClr val="F46523"/>
      </a:accent2>
      <a:accent3>
        <a:srgbClr val="BBDD55"/>
      </a:accent3>
      <a:accent4>
        <a:srgbClr val="3FB3F7"/>
      </a:accent4>
      <a:accent5>
        <a:srgbClr val="FED400"/>
      </a:accent5>
      <a:accent6>
        <a:srgbClr val="0D145C"/>
      </a:accent6>
      <a:hlink>
        <a:srgbClr val="467886"/>
      </a:hlink>
      <a:folHlink>
        <a:srgbClr val="96607D"/>
      </a:folHlink>
    </a:clrScheme>
    <a:fontScheme name="SpaceSUITE">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d019a16-df2a-4af0-88e4-4d39dfd5c588">
      <Terms xmlns="http://schemas.microsoft.com/office/infopath/2007/PartnerControls"/>
    </lcf76f155ced4ddcb4097134ff3c332f>
    <TaxCatchAll xmlns="e1e6af4f-30a2-4124-bed1-45dd3999ef1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C899CC53A2E34D44AA276B71E1FE85AD" ma:contentTypeVersion="14" ma:contentTypeDescription="Creare un nuovo documento." ma:contentTypeScope="" ma:versionID="0f542cba752f625a18da118a20869059">
  <xsd:schema xmlns:xsd="http://www.w3.org/2001/XMLSchema" xmlns:xs="http://www.w3.org/2001/XMLSchema" xmlns:p="http://schemas.microsoft.com/office/2006/metadata/properties" xmlns:ns2="dd019a16-df2a-4af0-88e4-4d39dfd5c588" xmlns:ns3="e1e6af4f-30a2-4124-bed1-45dd3999ef10" targetNamespace="http://schemas.microsoft.com/office/2006/metadata/properties" ma:root="true" ma:fieldsID="260f32a2db2c392c9185e1c54dc6cedf" ns2:_="" ns3:_="">
    <xsd:import namespace="dd019a16-df2a-4af0-88e4-4d39dfd5c588"/>
    <xsd:import namespace="e1e6af4f-30a2-4124-bed1-45dd3999ef1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019a16-df2a-4af0-88e4-4d39dfd5c5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f284692d-b93e-4877-af4a-7d75ab3bd315"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1e6af4f-30a2-4124-bed1-45dd3999ef1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635e8e-248a-45f8-ac67-0548c8930a6f}" ma:internalName="TaxCatchAll" ma:showField="CatchAllData" ma:web="e1e6af4f-30a2-4124-bed1-45dd3999ef10">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5EF95D-E2FB-4E58-AD5B-4C658B24E779}">
  <ds:schemaRefs>
    <ds:schemaRef ds:uri="dd019a16-df2a-4af0-88e4-4d39dfd5c588"/>
    <ds:schemaRef ds:uri="e1e6af4f-30a2-4124-bed1-45dd3999ef1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9139AC0-0BBD-4E6F-BBF2-9811819AE6D3}">
  <ds:schemaRefs>
    <ds:schemaRef ds:uri="http://schemas.microsoft.com/sharepoint/v3/contenttype/forms"/>
  </ds:schemaRefs>
</ds:datastoreItem>
</file>

<file path=customXml/itemProps3.xml><?xml version="1.0" encoding="utf-8"?>
<ds:datastoreItem xmlns:ds="http://schemas.openxmlformats.org/officeDocument/2006/customXml" ds:itemID="{72084920-6C5E-4CA5-930B-FCDC63863E0E}">
  <ds:schemaRefs>
    <ds:schemaRef ds:uri="dd019a16-df2a-4af0-88e4-4d39dfd5c588"/>
    <ds:schemaRef ds:uri="e1e6af4f-30a2-4124-bed1-45dd3999ef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2270</Words>
  <Application>Microsoft Office PowerPoint</Application>
  <PresentationFormat>Widescreen</PresentationFormat>
  <Paragraphs>251</Paragraphs>
  <Slides>52</Slides>
  <Notes>15</Notes>
  <HiddenSlides>1</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Aptos</vt:lpstr>
      <vt:lpstr>Arial</vt:lpstr>
      <vt:lpstr>Google Sans</vt:lpstr>
      <vt:lpstr>Helvetica Neue</vt:lpstr>
      <vt:lpstr>Poppins</vt:lpstr>
      <vt:lpstr>Poppins ExtraLight</vt:lpstr>
      <vt:lpstr>Wingdings</vt:lpstr>
      <vt:lpstr>SpaceSUITE</vt:lpstr>
      <vt:lpstr>Introduction à la télédétection</vt:lpstr>
      <vt:lpstr>Table des matières</vt:lpstr>
      <vt:lpstr>Objectifs d’apprentissage</vt:lpstr>
      <vt:lpstr>Télédétection</vt:lpstr>
      <vt:lpstr>Observation de la Terre</vt:lpstr>
      <vt:lpstr>Qu’est-ce que la télédétection? </vt:lpstr>
      <vt:lpstr>EO VS RS</vt:lpstr>
      <vt:lpstr>PowerPoint Presentation</vt:lpstr>
      <vt:lpstr>Quelles sont les données collectées par un satellite?</vt:lpstr>
      <vt:lpstr>Types de capteurs</vt:lpstr>
      <vt:lpstr>Le spectre électromagnétique </vt:lpstr>
      <vt:lpstr>PowerPoint Presentation</vt:lpstr>
      <vt:lpstr>Le spectre électromagnétique</vt:lpstr>
      <vt:lpstr>Le spectre électromagnétique</vt:lpstr>
      <vt:lpstr>Analogie avec les yeux</vt:lpstr>
      <vt:lpstr>Satellite </vt:lpstr>
      <vt:lpstr>Visualisation des données collectées</vt:lpstr>
      <vt:lpstr>Comment montrer les informations recueillies?</vt:lpstr>
      <vt:lpstr>Satellite </vt:lpstr>
      <vt:lpstr>Couleurs primaires: RVB</vt:lpstr>
      <vt:lpstr>Couleurs vraies: composite couleur vraie </vt:lpstr>
      <vt:lpstr>Représentant d’autres bandes</vt:lpstr>
      <vt:lpstr>IR: Composite de fausse couleur </vt:lpstr>
      <vt:lpstr>Signature spectrale</vt:lpstr>
      <vt:lpstr>Atmospheric interactions</vt:lpstr>
      <vt:lpstr>Lumière de l’objet de l’interaction</vt:lpstr>
      <vt:lpstr>Que peut nous dire cette réflexion?</vt:lpstr>
      <vt:lpstr>Signature spectrale</vt:lpstr>
      <vt:lpstr>Signature spectrale</vt:lpstr>
      <vt:lpstr>Propriétés de l’image</vt:lpstr>
      <vt:lpstr>Résolutions</vt:lpstr>
      <vt:lpstr>Résolution spatiale</vt:lpstr>
      <vt:lpstr>Résolution spectrale</vt:lpstr>
      <vt:lpstr>Résolution radiométrique</vt:lpstr>
      <vt:lpstr>Résolution temporelle</vt:lpstr>
      <vt:lpstr>Résolution temporelle</vt:lpstr>
      <vt:lpstr>Niveau de prétraitement </vt:lpstr>
      <vt:lpstr>Sources de données satelitte</vt:lpstr>
      <vt:lpstr>Quelques téléspectateurs en ligne </vt:lpstr>
      <vt:lpstr>Copernic</vt:lpstr>
      <vt:lpstr>DIAS</vt:lpstr>
      <vt:lpstr>Services Copernicus</vt:lpstr>
      <vt:lpstr>Composante paneuropéenne du CLMS</vt:lpstr>
      <vt:lpstr>Composante locale CLMS</vt:lpstr>
      <vt:lpstr>Composante locale CLMS</vt:lpstr>
      <vt:lpstr>Composante locale CLMS</vt:lpstr>
      <vt:lpstr>Composante locale CLMS</vt:lpstr>
      <vt:lpstr>Imagerie CLMS et données de référence</vt:lpstr>
      <vt:lpstr>Explorer</vt:lpstr>
      <vt:lpstr>Explorer </vt:lpstr>
      <vt:lpstr>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Stefano Tirati</dc:creator>
  <cp:lastModifiedBy>Evert Van Bever</cp:lastModifiedBy>
  <cp:revision>3</cp:revision>
  <dcterms:created xsi:type="dcterms:W3CDTF">2024-03-01T11:07:09Z</dcterms:created>
  <dcterms:modified xsi:type="dcterms:W3CDTF">2024-11-29T13:57:02Z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0x010100C899CC53A2E34D44AA276B71E1FE85AD</vt:lpwstr>
  </property>
  <property fmtid="{D5CDD505-2E9C-101B-9397-08002B2CF9AE}" pid="3" name="MediaServiceImageTags">
    <vt:lpwstr/>
  </property>
</Properties>
</file>